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256" r:id="rId2"/>
    <p:sldId id="355" r:id="rId3"/>
    <p:sldId id="356" r:id="rId4"/>
    <p:sldId id="258" r:id="rId5"/>
    <p:sldId id="261" r:id="rId6"/>
    <p:sldId id="262" r:id="rId7"/>
    <p:sldId id="263" r:id="rId8"/>
    <p:sldId id="365" r:id="rId9"/>
    <p:sldId id="380" r:id="rId10"/>
    <p:sldId id="260" r:id="rId11"/>
    <p:sldId id="364" r:id="rId12"/>
    <p:sldId id="381" r:id="rId13"/>
    <p:sldId id="360" r:id="rId14"/>
    <p:sldId id="367" r:id="rId15"/>
    <p:sldId id="358" r:id="rId16"/>
    <p:sldId id="375" r:id="rId17"/>
    <p:sldId id="280" r:id="rId18"/>
    <p:sldId id="366" r:id="rId19"/>
    <p:sldId id="391" r:id="rId20"/>
    <p:sldId id="282" r:id="rId21"/>
    <p:sldId id="383" r:id="rId22"/>
    <p:sldId id="341" r:id="rId23"/>
    <p:sldId id="376" r:id="rId24"/>
    <p:sldId id="344" r:id="rId25"/>
    <p:sldId id="289" r:id="rId26"/>
    <p:sldId id="337" r:id="rId27"/>
    <p:sldId id="339" r:id="rId28"/>
    <p:sldId id="348" r:id="rId29"/>
    <p:sldId id="396" r:id="rId30"/>
    <p:sldId id="286" r:id="rId31"/>
    <p:sldId id="343" r:id="rId32"/>
    <p:sldId id="397" r:id="rId33"/>
    <p:sldId id="338" r:id="rId34"/>
    <p:sldId id="311" r:id="rId35"/>
    <p:sldId id="371" r:id="rId36"/>
    <p:sldId id="313" r:id="rId37"/>
    <p:sldId id="314" r:id="rId38"/>
    <p:sldId id="378" r:id="rId39"/>
    <p:sldId id="315" r:id="rId40"/>
    <p:sldId id="379" r:id="rId41"/>
    <p:sldId id="374" r:id="rId42"/>
    <p:sldId id="389" r:id="rId43"/>
    <p:sldId id="320" r:id="rId44"/>
    <p:sldId id="319" r:id="rId45"/>
    <p:sldId id="345" r:id="rId46"/>
    <p:sldId id="387" r:id="rId47"/>
    <p:sldId id="373" r:id="rId48"/>
    <p:sldId id="316" r:id="rId49"/>
    <p:sldId id="388" r:id="rId50"/>
    <p:sldId id="318" r:id="rId51"/>
    <p:sldId id="390" r:id="rId52"/>
    <p:sldId id="321" r:id="rId53"/>
    <p:sldId id="392" r:id="rId54"/>
    <p:sldId id="393" r:id="rId55"/>
    <p:sldId id="394" r:id="rId56"/>
    <p:sldId id="395" r:id="rId57"/>
    <p:sldId id="385" r:id="rId58"/>
    <p:sldId id="386" r:id="rId59"/>
    <p:sldId id="350"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364" autoAdjust="0"/>
  </p:normalViewPr>
  <p:slideViewPr>
    <p:cSldViewPr snapToGrid="0">
      <p:cViewPr varScale="1">
        <p:scale>
          <a:sx n="48" d="100"/>
          <a:sy n="48" d="100"/>
        </p:scale>
        <p:origin x="60" y="332"/>
      </p:cViewPr>
      <p:guideLst/>
    </p:cSldViewPr>
  </p:slideViewPr>
  <p:outlineViewPr>
    <p:cViewPr>
      <p:scale>
        <a:sx n="33" d="100"/>
        <a:sy n="33" d="100"/>
      </p:scale>
      <p:origin x="0" y="-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eger, Christine" userId="07b08700-4580-4b2b-8f3c-b5ccee8dc705" providerId="ADAL" clId="{FEB482BC-2087-4806-B5B2-45F5A019546B}"/>
    <pc:docChg chg="undo custSel mod modSld">
      <pc:chgData name="Kreger, Christine" userId="07b08700-4580-4b2b-8f3c-b5ccee8dc705" providerId="ADAL" clId="{FEB482BC-2087-4806-B5B2-45F5A019546B}" dt="2025-01-09T14:44:06.355" v="14" actId="962"/>
      <pc:docMkLst>
        <pc:docMk/>
      </pc:docMkLst>
      <pc:sldChg chg="modSp mod">
        <pc:chgData name="Kreger, Christine" userId="07b08700-4580-4b2b-8f3c-b5ccee8dc705" providerId="ADAL" clId="{FEB482BC-2087-4806-B5B2-45F5A019546B}" dt="2025-01-09T14:42:39.453" v="4" actId="13244"/>
        <pc:sldMkLst>
          <pc:docMk/>
          <pc:sldMk cId="0" sldId="258"/>
        </pc:sldMkLst>
        <pc:spChg chg="ord">
          <ac:chgData name="Kreger, Christine" userId="07b08700-4580-4b2b-8f3c-b5ccee8dc705" providerId="ADAL" clId="{FEB482BC-2087-4806-B5B2-45F5A019546B}" dt="2025-01-09T14:42:39.453" v="4" actId="13244"/>
          <ac:spMkLst>
            <pc:docMk/>
            <pc:sldMk cId="0" sldId="258"/>
            <ac:spMk id="76" creationId="{00000000-0000-0000-0000-000000000000}"/>
          </ac:spMkLst>
        </pc:spChg>
        <pc:picChg chg="mod">
          <ac:chgData name="Kreger, Christine" userId="07b08700-4580-4b2b-8f3c-b5ccee8dc705" providerId="ADAL" clId="{FEB482BC-2087-4806-B5B2-45F5A019546B}" dt="2025-01-09T14:42:34.476" v="3" actId="962"/>
          <ac:picMkLst>
            <pc:docMk/>
            <pc:sldMk cId="0" sldId="258"/>
            <ac:picMk id="75" creationId="{00000000-0000-0000-0000-000000000000}"/>
          </ac:picMkLst>
        </pc:picChg>
      </pc:sldChg>
      <pc:sldChg chg="modSp mod">
        <pc:chgData name="Kreger, Christine" userId="07b08700-4580-4b2b-8f3c-b5ccee8dc705" providerId="ADAL" clId="{FEB482BC-2087-4806-B5B2-45F5A019546B}" dt="2025-01-09T14:42:08.153" v="2" actId="962"/>
        <pc:sldMkLst>
          <pc:docMk/>
          <pc:sldMk cId="901949955" sldId="360"/>
        </pc:sldMkLst>
        <pc:spChg chg="mod">
          <ac:chgData name="Kreger, Christine" userId="07b08700-4580-4b2b-8f3c-b5ccee8dc705" providerId="ADAL" clId="{FEB482BC-2087-4806-B5B2-45F5A019546B}" dt="2025-01-09T14:42:08.153" v="2" actId="962"/>
          <ac:spMkLst>
            <pc:docMk/>
            <pc:sldMk cId="901949955" sldId="360"/>
            <ac:spMk id="7" creationId="{545475DC-4981-8F0A-80F2-980A2E55E692}"/>
          </ac:spMkLst>
        </pc:spChg>
      </pc:sldChg>
      <pc:sldChg chg="delSp modSp mod">
        <pc:chgData name="Kreger, Christine" userId="07b08700-4580-4b2b-8f3c-b5ccee8dc705" providerId="ADAL" clId="{FEB482BC-2087-4806-B5B2-45F5A019546B}" dt="2025-01-09T14:44:06.355" v="14" actId="962"/>
        <pc:sldMkLst>
          <pc:docMk/>
          <pc:sldMk cId="3673370527" sldId="364"/>
        </pc:sldMkLst>
        <pc:spChg chg="ord">
          <ac:chgData name="Kreger, Christine" userId="07b08700-4580-4b2b-8f3c-b5ccee8dc705" providerId="ADAL" clId="{FEB482BC-2087-4806-B5B2-45F5A019546B}" dt="2025-01-09T14:44:01.596" v="13" actId="166"/>
          <ac:spMkLst>
            <pc:docMk/>
            <pc:sldMk cId="3673370527" sldId="364"/>
            <ac:spMk id="2" creationId="{B335700D-65F1-1FCE-2451-FE10378312C1}"/>
          </ac:spMkLst>
        </pc:spChg>
        <pc:spChg chg="del">
          <ac:chgData name="Kreger, Christine" userId="07b08700-4580-4b2b-8f3c-b5ccee8dc705" providerId="ADAL" clId="{FEB482BC-2087-4806-B5B2-45F5A019546B}" dt="2025-01-09T14:43:19.381" v="7" actId="478"/>
          <ac:spMkLst>
            <pc:docMk/>
            <pc:sldMk cId="3673370527" sldId="364"/>
            <ac:spMk id="5" creationId="{4C91A840-BBDC-9674-1BA3-85DB535FED18}"/>
          </ac:spMkLst>
        </pc:spChg>
        <pc:picChg chg="mod">
          <ac:chgData name="Kreger, Christine" userId="07b08700-4580-4b2b-8f3c-b5ccee8dc705" providerId="ADAL" clId="{FEB482BC-2087-4806-B5B2-45F5A019546B}" dt="2025-01-09T14:44:06.355" v="14" actId="962"/>
          <ac:picMkLst>
            <pc:docMk/>
            <pc:sldMk cId="3673370527" sldId="364"/>
            <ac:picMk id="4" creationId="{94572058-452C-0835-4975-52EF76BE7641}"/>
          </ac:picMkLst>
        </pc:picChg>
      </pc:sldChg>
    </pc:docChg>
  </pc:docChgLst>
  <pc:docChgLst>
    <pc:chgData name="Kreger, Christine" userId="07b08700-4580-4b2b-8f3c-b5ccee8dc705" providerId="ADAL" clId="{8783AF1F-EA22-4BBB-A6C4-D4810AF0AC66}"/>
    <pc:docChg chg="undo custSel modSld">
      <pc:chgData name="Kreger, Christine" userId="07b08700-4580-4b2b-8f3c-b5ccee8dc705" providerId="ADAL" clId="{8783AF1F-EA22-4BBB-A6C4-D4810AF0AC66}" dt="2024-08-13T15:29:24.053" v="1251" actId="962"/>
      <pc:docMkLst>
        <pc:docMk/>
      </pc:docMkLst>
      <pc:sldChg chg="delSp modSp mod">
        <pc:chgData name="Kreger, Christine" userId="07b08700-4580-4b2b-8f3c-b5ccee8dc705" providerId="ADAL" clId="{8783AF1F-EA22-4BBB-A6C4-D4810AF0AC66}" dt="2024-08-13T15:26:52.790" v="1169" actId="962"/>
        <pc:sldMkLst>
          <pc:docMk/>
          <pc:sldMk cId="0" sldId="258"/>
        </pc:sldMkLst>
      </pc:sldChg>
      <pc:sldChg chg="modSp mod">
        <pc:chgData name="Kreger, Christine" userId="07b08700-4580-4b2b-8f3c-b5ccee8dc705" providerId="ADAL" clId="{8783AF1F-EA22-4BBB-A6C4-D4810AF0AC66}" dt="2024-08-13T15:22:15.898" v="203" actId="962"/>
        <pc:sldMkLst>
          <pc:docMk/>
          <pc:sldMk cId="0" sldId="280"/>
        </pc:sldMkLst>
      </pc:sldChg>
      <pc:sldChg chg="modSp">
        <pc:chgData name="Kreger, Christine" userId="07b08700-4580-4b2b-8f3c-b5ccee8dc705" providerId="ADAL" clId="{8783AF1F-EA22-4BBB-A6C4-D4810AF0AC66}" dt="2024-08-13T15:28:29.365" v="1237" actId="962"/>
        <pc:sldMkLst>
          <pc:docMk/>
          <pc:sldMk cId="0" sldId="282"/>
        </pc:sldMkLst>
      </pc:sldChg>
      <pc:sldChg chg="modSp">
        <pc:chgData name="Kreger, Christine" userId="07b08700-4580-4b2b-8f3c-b5ccee8dc705" providerId="ADAL" clId="{8783AF1F-EA22-4BBB-A6C4-D4810AF0AC66}" dt="2024-08-13T15:28:54.824" v="1243" actId="962"/>
        <pc:sldMkLst>
          <pc:docMk/>
          <pc:sldMk cId="0" sldId="286"/>
        </pc:sldMkLst>
      </pc:sldChg>
      <pc:sldChg chg="modSp">
        <pc:chgData name="Kreger, Christine" userId="07b08700-4580-4b2b-8f3c-b5ccee8dc705" providerId="ADAL" clId="{8783AF1F-EA22-4BBB-A6C4-D4810AF0AC66}" dt="2024-08-13T15:29:08.542" v="1245" actId="962"/>
        <pc:sldMkLst>
          <pc:docMk/>
          <pc:sldMk cId="0" sldId="313"/>
        </pc:sldMkLst>
      </pc:sldChg>
      <pc:sldChg chg="modSp">
        <pc:chgData name="Kreger, Christine" userId="07b08700-4580-4b2b-8f3c-b5ccee8dc705" providerId="ADAL" clId="{8783AF1F-EA22-4BBB-A6C4-D4810AF0AC66}" dt="2024-08-13T15:29:12.583" v="1246" actId="962"/>
        <pc:sldMkLst>
          <pc:docMk/>
          <pc:sldMk cId="0" sldId="314"/>
        </pc:sldMkLst>
      </pc:sldChg>
      <pc:sldChg chg="modSp">
        <pc:chgData name="Kreger, Christine" userId="07b08700-4580-4b2b-8f3c-b5ccee8dc705" providerId="ADAL" clId="{8783AF1F-EA22-4BBB-A6C4-D4810AF0AC66}" dt="2024-08-13T15:29:15.280" v="1247" actId="962"/>
        <pc:sldMkLst>
          <pc:docMk/>
          <pc:sldMk cId="0" sldId="315"/>
        </pc:sldMkLst>
      </pc:sldChg>
      <pc:sldChg chg="addSp modSp mod">
        <pc:chgData name="Kreger, Christine" userId="07b08700-4580-4b2b-8f3c-b5ccee8dc705" providerId="ADAL" clId="{8783AF1F-EA22-4BBB-A6C4-D4810AF0AC66}" dt="2024-08-13T15:29:19.307" v="1249" actId="962"/>
        <pc:sldMkLst>
          <pc:docMk/>
          <pc:sldMk cId="0" sldId="316"/>
        </pc:sldMkLst>
      </pc:sldChg>
      <pc:sldChg chg="addSp modSp mod">
        <pc:chgData name="Kreger, Christine" userId="07b08700-4580-4b2b-8f3c-b5ccee8dc705" providerId="ADAL" clId="{8783AF1F-EA22-4BBB-A6C4-D4810AF0AC66}" dt="2024-08-13T15:29:21.737" v="1250" actId="962"/>
        <pc:sldMkLst>
          <pc:docMk/>
          <pc:sldMk cId="0" sldId="318"/>
        </pc:sldMkLst>
      </pc:sldChg>
      <pc:sldChg chg="addSp modSp mod">
        <pc:chgData name="Kreger, Christine" userId="07b08700-4580-4b2b-8f3c-b5ccee8dc705" providerId="ADAL" clId="{8783AF1F-EA22-4BBB-A6C4-D4810AF0AC66}" dt="2024-08-13T15:29:24.053" v="1251" actId="962"/>
        <pc:sldMkLst>
          <pc:docMk/>
          <pc:sldMk cId="0" sldId="321"/>
        </pc:sldMkLst>
      </pc:sldChg>
      <pc:sldChg chg="modSp">
        <pc:chgData name="Kreger, Christine" userId="07b08700-4580-4b2b-8f3c-b5ccee8dc705" providerId="ADAL" clId="{8783AF1F-EA22-4BBB-A6C4-D4810AF0AC66}" dt="2024-08-13T15:28:49.593" v="1241" actId="962"/>
        <pc:sldMkLst>
          <pc:docMk/>
          <pc:sldMk cId="801409802" sldId="337"/>
        </pc:sldMkLst>
      </pc:sldChg>
      <pc:sldChg chg="modSp">
        <pc:chgData name="Kreger, Christine" userId="07b08700-4580-4b2b-8f3c-b5ccee8dc705" providerId="ADAL" clId="{8783AF1F-EA22-4BBB-A6C4-D4810AF0AC66}" dt="2024-08-13T15:28:52.522" v="1242" actId="962"/>
        <pc:sldMkLst>
          <pc:docMk/>
          <pc:sldMk cId="4218084615" sldId="339"/>
        </pc:sldMkLst>
      </pc:sldChg>
      <pc:sldChg chg="addSp modSp mod">
        <pc:chgData name="Kreger, Christine" userId="07b08700-4580-4b2b-8f3c-b5ccee8dc705" providerId="ADAL" clId="{8783AF1F-EA22-4BBB-A6C4-D4810AF0AC66}" dt="2024-08-13T15:23:05.768" v="208"/>
        <pc:sldMkLst>
          <pc:docMk/>
          <pc:sldMk cId="4021166796" sldId="343"/>
        </pc:sldMkLst>
      </pc:sldChg>
      <pc:sldChg chg="addSp modSp mod">
        <pc:chgData name="Kreger, Christine" userId="07b08700-4580-4b2b-8f3c-b5ccee8dc705" providerId="ADAL" clId="{8783AF1F-EA22-4BBB-A6C4-D4810AF0AC66}" dt="2024-08-13T15:28:47.636" v="1240" actId="962"/>
        <pc:sldMkLst>
          <pc:docMk/>
          <pc:sldMk cId="1247545156" sldId="344"/>
        </pc:sldMkLst>
      </pc:sldChg>
      <pc:sldChg chg="modSp">
        <pc:chgData name="Kreger, Christine" userId="07b08700-4580-4b2b-8f3c-b5ccee8dc705" providerId="ADAL" clId="{8783AF1F-EA22-4BBB-A6C4-D4810AF0AC66}" dt="2024-08-13T15:24:42.852" v="563" actId="962"/>
        <pc:sldMkLst>
          <pc:docMk/>
          <pc:sldMk cId="3758610808" sldId="355"/>
        </pc:sldMkLst>
      </pc:sldChg>
      <pc:sldChg chg="modSp">
        <pc:chgData name="Kreger, Christine" userId="07b08700-4580-4b2b-8f3c-b5ccee8dc705" providerId="ADAL" clId="{8783AF1F-EA22-4BBB-A6C4-D4810AF0AC66}" dt="2024-08-13T15:26:08.467" v="961" actId="962"/>
        <pc:sldMkLst>
          <pc:docMk/>
          <pc:sldMk cId="4226932699" sldId="356"/>
        </pc:sldMkLst>
      </pc:sldChg>
      <pc:sldChg chg="modSp mod">
        <pc:chgData name="Kreger, Christine" userId="07b08700-4580-4b2b-8f3c-b5ccee8dc705" providerId="ADAL" clId="{8783AF1F-EA22-4BBB-A6C4-D4810AF0AC66}" dt="2024-08-13T15:21:58.697" v="202" actId="962"/>
        <pc:sldMkLst>
          <pc:docMk/>
          <pc:sldMk cId="3673370527" sldId="364"/>
        </pc:sldMkLst>
      </pc:sldChg>
      <pc:sldChg chg="addSp modSp mod">
        <pc:chgData name="Kreger, Christine" userId="07b08700-4580-4b2b-8f3c-b5ccee8dc705" providerId="ADAL" clId="{8783AF1F-EA22-4BBB-A6C4-D4810AF0AC66}" dt="2024-08-13T15:28:05.979" v="1236" actId="962"/>
        <pc:sldMkLst>
          <pc:docMk/>
          <pc:sldMk cId="3386611740" sldId="365"/>
        </pc:sldMkLst>
      </pc:sldChg>
      <pc:sldChg chg="modSp">
        <pc:chgData name="Kreger, Christine" userId="07b08700-4580-4b2b-8f3c-b5ccee8dc705" providerId="ADAL" clId="{8783AF1F-EA22-4BBB-A6C4-D4810AF0AC66}" dt="2024-08-13T15:28:32.784" v="1238" actId="962"/>
        <pc:sldMkLst>
          <pc:docMk/>
          <pc:sldMk cId="3645037172" sldId="366"/>
        </pc:sldMkLst>
      </pc:sldChg>
      <pc:sldChg chg="modSp">
        <pc:chgData name="Kreger, Christine" userId="07b08700-4580-4b2b-8f3c-b5ccee8dc705" providerId="ADAL" clId="{8783AF1F-EA22-4BBB-A6C4-D4810AF0AC66}" dt="2024-08-13T15:29:17.386" v="1248" actId="962"/>
        <pc:sldMkLst>
          <pc:docMk/>
          <pc:sldMk cId="620602427" sldId="374"/>
        </pc:sldMkLst>
      </pc:sldChg>
      <pc:sldChg chg="modSp mod">
        <pc:chgData name="Kreger, Christine" userId="07b08700-4580-4b2b-8f3c-b5ccee8dc705" providerId="ADAL" clId="{8783AF1F-EA22-4BBB-A6C4-D4810AF0AC66}" dt="2024-08-13T15:28:36.566" v="1239" actId="962"/>
        <pc:sldMkLst>
          <pc:docMk/>
          <pc:sldMk cId="539139277" sldId="376"/>
        </pc:sldMkLst>
      </pc:sldChg>
      <pc:sldChg chg="addSp modSp mod">
        <pc:chgData name="Kreger, Christine" userId="07b08700-4580-4b2b-8f3c-b5ccee8dc705" providerId="ADAL" clId="{8783AF1F-EA22-4BBB-A6C4-D4810AF0AC66}" dt="2024-08-13T15:22:45.658" v="205" actId="13244"/>
        <pc:sldMkLst>
          <pc:docMk/>
          <pc:sldMk cId="2302204903" sldId="383"/>
        </pc:sldMkLst>
      </pc:sldChg>
    </pc:docChg>
  </pc:docChgLst>
</pc:chgInfo>
</file>

<file path=ppt/diagrams/_rels/data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1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ata1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ata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ata15.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diagrams/_rels/data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_rels/drawing1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svg"/><Relationship Id="rId1" Type="http://schemas.openxmlformats.org/officeDocument/2006/relationships/image" Target="../media/image42.png"/><Relationship Id="rId6" Type="http://schemas.openxmlformats.org/officeDocument/2006/relationships/image" Target="../media/image47.svg"/><Relationship Id="rId5" Type="http://schemas.openxmlformats.org/officeDocument/2006/relationships/image" Target="../media/image46.png"/><Relationship Id="rId10" Type="http://schemas.openxmlformats.org/officeDocument/2006/relationships/image" Target="../media/image51.svg"/><Relationship Id="rId4" Type="http://schemas.openxmlformats.org/officeDocument/2006/relationships/image" Target="../media/image45.svg"/><Relationship Id="rId9" Type="http://schemas.openxmlformats.org/officeDocument/2006/relationships/image" Target="../media/image50.png"/></Relationships>
</file>

<file path=ppt/diagrams/_rels/drawing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svg"/><Relationship Id="rId1" Type="http://schemas.openxmlformats.org/officeDocument/2006/relationships/image" Target="../media/image52.png"/><Relationship Id="rId6" Type="http://schemas.openxmlformats.org/officeDocument/2006/relationships/image" Target="../media/image57.svg"/><Relationship Id="rId5" Type="http://schemas.openxmlformats.org/officeDocument/2006/relationships/image" Target="../media/image56.png"/><Relationship Id="rId4" Type="http://schemas.openxmlformats.org/officeDocument/2006/relationships/image" Target="../media/image55.svg"/></Relationships>
</file>

<file path=ppt/diagrams/_rels/drawing15.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svg"/><Relationship Id="rId1" Type="http://schemas.openxmlformats.org/officeDocument/2006/relationships/image" Target="../media/image58.png"/><Relationship Id="rId6" Type="http://schemas.openxmlformats.org/officeDocument/2006/relationships/image" Target="../media/image63.sv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image" Target="../media/image61.svg"/><Relationship Id="rId9" Type="http://schemas.openxmlformats.org/officeDocument/2006/relationships/image" Target="../media/image66.png"/></Relationships>
</file>

<file path=ppt/diagrams/_rels/drawing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6" Type="http://schemas.openxmlformats.org/officeDocument/2006/relationships/image" Target="../media/image29.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accent3_2">
  <dgm:title val=""/>
  <dgm:desc val=""/>
  <dgm:catLst>
    <dgm:cat type="accent3" pri="13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dgm:fillClrLst>
    <dgm:linClrLst meth="repeat">
      <a:schemeClr val="lt1">
        <a:alpha val="0"/>
      </a:schemeClr>
    </dgm:linClrLst>
    <dgm:effectClrLst/>
    <dgm:txLinClrLst/>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318B88-54F9-4787-BF76-1FBC727334B2}"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6E8AA6A5-87A9-40B9-8857-10A08D699BA1}">
      <dgm:prSet/>
      <dgm:spPr/>
      <dgm:t>
        <a:bodyPr/>
        <a:lstStyle/>
        <a:p>
          <a:r>
            <a:rPr lang="en-US" dirty="0"/>
            <a:t>What are invisible disabilities?</a:t>
          </a:r>
        </a:p>
      </dgm:t>
    </dgm:pt>
    <dgm:pt modelId="{2C70D1C7-21D4-4B55-8E9E-C9A0E8BE7996}" type="parTrans" cxnId="{5A7B4B93-1BE9-4549-91D4-FF443850419C}">
      <dgm:prSet/>
      <dgm:spPr/>
      <dgm:t>
        <a:bodyPr/>
        <a:lstStyle/>
        <a:p>
          <a:endParaRPr lang="en-US"/>
        </a:p>
      </dgm:t>
    </dgm:pt>
    <dgm:pt modelId="{475281B1-CE30-4F79-9FC0-D2ACD041615F}" type="sibTrans" cxnId="{5A7B4B93-1BE9-4549-91D4-FF443850419C}">
      <dgm:prSet/>
      <dgm:spPr/>
      <dgm:t>
        <a:bodyPr/>
        <a:lstStyle/>
        <a:p>
          <a:endParaRPr lang="en-US"/>
        </a:p>
      </dgm:t>
    </dgm:pt>
    <dgm:pt modelId="{8C30FDBB-9D94-4BAF-9DBC-FE5C1C58CEE0}">
      <dgm:prSet/>
      <dgm:spPr/>
      <dgm:t>
        <a:bodyPr/>
        <a:lstStyle/>
        <a:p>
          <a:r>
            <a:rPr lang="en-US" dirty="0"/>
            <a:t>How do invisible disabilities impact students in educational settings?</a:t>
          </a:r>
        </a:p>
      </dgm:t>
    </dgm:pt>
    <dgm:pt modelId="{4E3A164E-FA8A-4F9C-B7A7-373A18FFD48E}" type="parTrans" cxnId="{123B7881-408B-499B-8060-C4A9B2CAF385}">
      <dgm:prSet/>
      <dgm:spPr/>
      <dgm:t>
        <a:bodyPr/>
        <a:lstStyle/>
        <a:p>
          <a:endParaRPr lang="en-US"/>
        </a:p>
      </dgm:t>
    </dgm:pt>
    <dgm:pt modelId="{82538240-5CE9-432C-BCC8-95B7D536EFAC}" type="sibTrans" cxnId="{123B7881-408B-499B-8060-C4A9B2CAF385}">
      <dgm:prSet/>
      <dgm:spPr/>
      <dgm:t>
        <a:bodyPr/>
        <a:lstStyle/>
        <a:p>
          <a:endParaRPr lang="en-US"/>
        </a:p>
      </dgm:t>
    </dgm:pt>
    <dgm:pt modelId="{0112D6D2-0461-4A0A-97EE-296AF976042C}">
      <dgm:prSet/>
      <dgm:spPr/>
      <dgm:t>
        <a:bodyPr/>
        <a:lstStyle/>
        <a:p>
          <a:r>
            <a:rPr lang="en-US" dirty="0"/>
            <a:t>Invisible disability inclusion and support in instructional spaces</a:t>
          </a:r>
        </a:p>
      </dgm:t>
    </dgm:pt>
    <dgm:pt modelId="{056E149B-AA3A-4BDA-8619-61F878C95D4A}" type="parTrans" cxnId="{6FEB62AA-1AAC-467B-B5E0-73D475683A0E}">
      <dgm:prSet/>
      <dgm:spPr/>
      <dgm:t>
        <a:bodyPr/>
        <a:lstStyle/>
        <a:p>
          <a:endParaRPr lang="en-US"/>
        </a:p>
      </dgm:t>
    </dgm:pt>
    <dgm:pt modelId="{957C1DD6-3CB9-4D31-9EE1-C7D8A733F797}" type="sibTrans" cxnId="{6FEB62AA-1AAC-467B-B5E0-73D475683A0E}">
      <dgm:prSet/>
      <dgm:spPr/>
      <dgm:t>
        <a:bodyPr/>
        <a:lstStyle/>
        <a:p>
          <a:endParaRPr lang="en-US"/>
        </a:p>
      </dgm:t>
    </dgm:pt>
    <dgm:pt modelId="{D4BD8972-D972-DE4C-B9BE-7AC2D9305985}" type="pres">
      <dgm:prSet presAssocID="{02318B88-54F9-4787-BF76-1FBC727334B2}" presName="linear" presStyleCnt="0">
        <dgm:presLayoutVars>
          <dgm:animLvl val="lvl"/>
          <dgm:resizeHandles val="exact"/>
        </dgm:presLayoutVars>
      </dgm:prSet>
      <dgm:spPr/>
    </dgm:pt>
    <dgm:pt modelId="{7E08BD59-1E35-8549-996E-7B1BD849A1F4}" type="pres">
      <dgm:prSet presAssocID="{6E8AA6A5-87A9-40B9-8857-10A08D699BA1}" presName="parentText" presStyleLbl="node1" presStyleIdx="0" presStyleCnt="3">
        <dgm:presLayoutVars>
          <dgm:chMax val="0"/>
          <dgm:bulletEnabled val="1"/>
        </dgm:presLayoutVars>
      </dgm:prSet>
      <dgm:spPr/>
    </dgm:pt>
    <dgm:pt modelId="{6B015E14-1ECC-B642-AA82-7D63ED4A90CB}" type="pres">
      <dgm:prSet presAssocID="{475281B1-CE30-4F79-9FC0-D2ACD041615F}" presName="spacer" presStyleCnt="0"/>
      <dgm:spPr/>
    </dgm:pt>
    <dgm:pt modelId="{4A258573-1547-E44E-B6A0-70729C990595}" type="pres">
      <dgm:prSet presAssocID="{8C30FDBB-9D94-4BAF-9DBC-FE5C1C58CEE0}" presName="parentText" presStyleLbl="node1" presStyleIdx="1" presStyleCnt="3">
        <dgm:presLayoutVars>
          <dgm:chMax val="0"/>
          <dgm:bulletEnabled val="1"/>
        </dgm:presLayoutVars>
      </dgm:prSet>
      <dgm:spPr/>
    </dgm:pt>
    <dgm:pt modelId="{54604D18-5863-484D-907E-6387F4D5D59F}" type="pres">
      <dgm:prSet presAssocID="{82538240-5CE9-432C-BCC8-95B7D536EFAC}" presName="spacer" presStyleCnt="0"/>
      <dgm:spPr/>
    </dgm:pt>
    <dgm:pt modelId="{7FD96F60-58BF-4E43-9C36-BA7A895CD8AE}" type="pres">
      <dgm:prSet presAssocID="{0112D6D2-0461-4A0A-97EE-296AF976042C}" presName="parentText" presStyleLbl="node1" presStyleIdx="2" presStyleCnt="3">
        <dgm:presLayoutVars>
          <dgm:chMax val="0"/>
          <dgm:bulletEnabled val="1"/>
        </dgm:presLayoutVars>
      </dgm:prSet>
      <dgm:spPr/>
    </dgm:pt>
  </dgm:ptLst>
  <dgm:cxnLst>
    <dgm:cxn modelId="{07122912-C7B6-DD46-B669-205DA4DCFA88}" type="presOf" srcId="{0112D6D2-0461-4A0A-97EE-296AF976042C}" destId="{7FD96F60-58BF-4E43-9C36-BA7A895CD8AE}" srcOrd="0" destOrd="0" presId="urn:microsoft.com/office/officeart/2005/8/layout/vList2"/>
    <dgm:cxn modelId="{CCF2FF1A-66ED-404C-A3CA-DF124599384F}" type="presOf" srcId="{8C30FDBB-9D94-4BAF-9DBC-FE5C1C58CEE0}" destId="{4A258573-1547-E44E-B6A0-70729C990595}" srcOrd="0" destOrd="0" presId="urn:microsoft.com/office/officeart/2005/8/layout/vList2"/>
    <dgm:cxn modelId="{123B7881-408B-499B-8060-C4A9B2CAF385}" srcId="{02318B88-54F9-4787-BF76-1FBC727334B2}" destId="{8C30FDBB-9D94-4BAF-9DBC-FE5C1C58CEE0}" srcOrd="1" destOrd="0" parTransId="{4E3A164E-FA8A-4F9C-B7A7-373A18FFD48E}" sibTransId="{82538240-5CE9-432C-BCC8-95B7D536EFAC}"/>
    <dgm:cxn modelId="{5A7B4B93-1BE9-4549-91D4-FF443850419C}" srcId="{02318B88-54F9-4787-BF76-1FBC727334B2}" destId="{6E8AA6A5-87A9-40B9-8857-10A08D699BA1}" srcOrd="0" destOrd="0" parTransId="{2C70D1C7-21D4-4B55-8E9E-C9A0E8BE7996}" sibTransId="{475281B1-CE30-4F79-9FC0-D2ACD041615F}"/>
    <dgm:cxn modelId="{6FEB62AA-1AAC-467B-B5E0-73D475683A0E}" srcId="{02318B88-54F9-4787-BF76-1FBC727334B2}" destId="{0112D6D2-0461-4A0A-97EE-296AF976042C}" srcOrd="2" destOrd="0" parTransId="{056E149B-AA3A-4BDA-8619-61F878C95D4A}" sibTransId="{957C1DD6-3CB9-4D31-9EE1-C7D8A733F797}"/>
    <dgm:cxn modelId="{24358FC6-7EA4-DE4A-AE07-4E28AD8A502A}" type="presOf" srcId="{02318B88-54F9-4787-BF76-1FBC727334B2}" destId="{D4BD8972-D972-DE4C-B9BE-7AC2D9305985}" srcOrd="0" destOrd="0" presId="urn:microsoft.com/office/officeart/2005/8/layout/vList2"/>
    <dgm:cxn modelId="{200302CF-5E49-1B4E-9EB1-BE6D1B0887F4}" type="presOf" srcId="{6E8AA6A5-87A9-40B9-8857-10A08D699BA1}" destId="{7E08BD59-1E35-8549-996E-7B1BD849A1F4}" srcOrd="0" destOrd="0" presId="urn:microsoft.com/office/officeart/2005/8/layout/vList2"/>
    <dgm:cxn modelId="{F0216458-80F1-954C-915E-98376FB7B482}" type="presParOf" srcId="{D4BD8972-D972-DE4C-B9BE-7AC2D9305985}" destId="{7E08BD59-1E35-8549-996E-7B1BD849A1F4}" srcOrd="0" destOrd="0" presId="urn:microsoft.com/office/officeart/2005/8/layout/vList2"/>
    <dgm:cxn modelId="{7A6A9A0E-5A01-B341-9D4C-BC07CAA9A076}" type="presParOf" srcId="{D4BD8972-D972-DE4C-B9BE-7AC2D9305985}" destId="{6B015E14-1ECC-B642-AA82-7D63ED4A90CB}" srcOrd="1" destOrd="0" presId="urn:microsoft.com/office/officeart/2005/8/layout/vList2"/>
    <dgm:cxn modelId="{5EC92B15-15E9-204B-A115-43E919E5F65D}" type="presParOf" srcId="{D4BD8972-D972-DE4C-B9BE-7AC2D9305985}" destId="{4A258573-1547-E44E-B6A0-70729C990595}" srcOrd="2" destOrd="0" presId="urn:microsoft.com/office/officeart/2005/8/layout/vList2"/>
    <dgm:cxn modelId="{BCB9A5A0-68E8-4D4F-A0E2-5A117E2FB8A6}" type="presParOf" srcId="{D4BD8972-D972-DE4C-B9BE-7AC2D9305985}" destId="{54604D18-5863-484D-907E-6387F4D5D59F}" srcOrd="3" destOrd="0" presId="urn:microsoft.com/office/officeart/2005/8/layout/vList2"/>
    <dgm:cxn modelId="{0665806B-C2E7-9A43-8BC6-F9959E162593}" type="presParOf" srcId="{D4BD8972-D972-DE4C-B9BE-7AC2D9305985}" destId="{7FD96F60-58BF-4E43-9C36-BA7A895CD8A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233C03-1A48-45F3-A801-7412B0CABE2A}" type="doc">
      <dgm:prSet loTypeId="urn:microsoft.com/office/officeart/2016/7/layout/VerticalDownArrowProcess" loCatId="process" qsTypeId="urn:microsoft.com/office/officeart/2005/8/quickstyle/simple1" qsCatId="simple" csTypeId="urn:microsoft.com/office/officeart/2005/8/colors/colorful2" csCatId="colorful" phldr="1"/>
      <dgm:spPr/>
      <dgm:t>
        <a:bodyPr/>
        <a:lstStyle/>
        <a:p>
          <a:endParaRPr lang="en-US"/>
        </a:p>
      </dgm:t>
    </dgm:pt>
    <dgm:pt modelId="{44048810-85EC-4972-88D7-3C6F41475133}">
      <dgm:prSet/>
      <dgm:spPr/>
      <dgm:t>
        <a:bodyPr/>
        <a:lstStyle/>
        <a:p>
          <a:r>
            <a:rPr lang="en-US" dirty="0"/>
            <a:t>Based on Universal Design (UD) in architecture by Ronald Mace (1980s)</a:t>
          </a:r>
        </a:p>
      </dgm:t>
    </dgm:pt>
    <dgm:pt modelId="{43E3C159-B593-4C84-8B28-7A4A7C915588}" type="parTrans" cxnId="{8D93106E-161A-47B7-AF9E-6EB7EC2D2C78}">
      <dgm:prSet/>
      <dgm:spPr/>
      <dgm:t>
        <a:bodyPr/>
        <a:lstStyle/>
        <a:p>
          <a:endParaRPr lang="en-US"/>
        </a:p>
      </dgm:t>
    </dgm:pt>
    <dgm:pt modelId="{5488717C-626A-46FA-8124-E69F61CD0BD8}" type="sibTrans" cxnId="{8D93106E-161A-47B7-AF9E-6EB7EC2D2C78}">
      <dgm:prSet/>
      <dgm:spPr/>
      <dgm:t>
        <a:bodyPr/>
        <a:lstStyle/>
        <a:p>
          <a:endParaRPr lang="en-US"/>
        </a:p>
      </dgm:t>
    </dgm:pt>
    <dgm:pt modelId="{ABF3DE34-7FDF-4662-8230-F4BBF64AF209}">
      <dgm:prSet/>
      <dgm:spPr/>
      <dgm:t>
        <a:bodyPr/>
        <a:lstStyle/>
        <a:p>
          <a:r>
            <a:rPr lang="en-US" dirty="0"/>
            <a:t>Goal: make buildings, spaces, and products usable by everyone</a:t>
          </a:r>
        </a:p>
      </dgm:t>
    </dgm:pt>
    <dgm:pt modelId="{39505B01-6BF9-4EF5-9049-3DD78080BA6C}" type="parTrans" cxnId="{E1A67F36-2845-4FD7-A19C-C17B85C45CCA}">
      <dgm:prSet/>
      <dgm:spPr/>
      <dgm:t>
        <a:bodyPr/>
        <a:lstStyle/>
        <a:p>
          <a:endParaRPr lang="en-US"/>
        </a:p>
      </dgm:t>
    </dgm:pt>
    <dgm:pt modelId="{0594F10E-C92C-410A-9CCD-294370DF40A6}" type="sibTrans" cxnId="{E1A67F36-2845-4FD7-A19C-C17B85C45CCA}">
      <dgm:prSet/>
      <dgm:spPr/>
      <dgm:t>
        <a:bodyPr/>
        <a:lstStyle/>
        <a:p>
          <a:endParaRPr lang="en-US"/>
        </a:p>
      </dgm:t>
    </dgm:pt>
    <dgm:pt modelId="{5F951681-4875-49D4-B0CD-577428020A3E}">
      <dgm:prSet/>
      <dgm:spPr/>
      <dgm:t>
        <a:bodyPr/>
        <a:lstStyle/>
        <a:p>
          <a:r>
            <a:rPr lang="en-US" dirty="0"/>
            <a:t>Aligns with the “social model of disability”: society is designed in a way that excludes disabled people and can be designed to include everyone</a:t>
          </a:r>
        </a:p>
      </dgm:t>
    </dgm:pt>
    <dgm:pt modelId="{82C4B6A6-3946-4C77-917D-33C323F2A198}" type="parTrans" cxnId="{EA1F7971-AC58-4D05-93A5-2CA5BB6F2234}">
      <dgm:prSet/>
      <dgm:spPr/>
      <dgm:t>
        <a:bodyPr/>
        <a:lstStyle/>
        <a:p>
          <a:endParaRPr lang="en-US"/>
        </a:p>
      </dgm:t>
    </dgm:pt>
    <dgm:pt modelId="{218FDCEA-DF1B-4A4D-9902-FE467ADD4B7A}" type="sibTrans" cxnId="{EA1F7971-AC58-4D05-93A5-2CA5BB6F2234}">
      <dgm:prSet/>
      <dgm:spPr/>
      <dgm:t>
        <a:bodyPr/>
        <a:lstStyle/>
        <a:p>
          <a:endParaRPr lang="en-US"/>
        </a:p>
      </dgm:t>
    </dgm:pt>
    <dgm:pt modelId="{33585696-2E26-4270-AF97-78FA81B133C4}">
      <dgm:prSet/>
      <dgm:spPr/>
      <dgm:t>
        <a:bodyPr/>
        <a:lstStyle/>
        <a:p>
          <a:r>
            <a:rPr lang="en-US"/>
            <a:t>Center for Applied Special Technology (CAST) developed UDL in the 1980s</a:t>
          </a:r>
        </a:p>
      </dgm:t>
    </dgm:pt>
    <dgm:pt modelId="{B49DA704-0892-4658-90DA-25379E743DB2}" type="parTrans" cxnId="{771C00FC-7537-45E4-A42B-C4C6CEAE72F3}">
      <dgm:prSet/>
      <dgm:spPr/>
      <dgm:t>
        <a:bodyPr/>
        <a:lstStyle/>
        <a:p>
          <a:endParaRPr lang="en-US"/>
        </a:p>
      </dgm:t>
    </dgm:pt>
    <dgm:pt modelId="{C49D0FE3-0358-4A0F-A0D6-B755F00BE1B4}" type="sibTrans" cxnId="{771C00FC-7537-45E4-A42B-C4C6CEAE72F3}">
      <dgm:prSet/>
      <dgm:spPr/>
      <dgm:t>
        <a:bodyPr/>
        <a:lstStyle/>
        <a:p>
          <a:endParaRPr lang="en-US"/>
        </a:p>
      </dgm:t>
    </dgm:pt>
    <dgm:pt modelId="{95852FD4-B126-4590-A3C4-C182B39F69CF}">
      <dgm:prSet/>
      <dgm:spPr/>
      <dgm:t>
        <a:bodyPr/>
        <a:lstStyle/>
        <a:p>
          <a:r>
            <a:rPr lang="en-US"/>
            <a:t>Goal: make learning accessible to all students</a:t>
          </a:r>
        </a:p>
      </dgm:t>
    </dgm:pt>
    <dgm:pt modelId="{F3732C90-8D03-4C62-89A6-3692D7BC5A3B}" type="parTrans" cxnId="{77CD8DAB-BEAE-4FB7-993B-F723A0073C2A}">
      <dgm:prSet/>
      <dgm:spPr/>
      <dgm:t>
        <a:bodyPr/>
        <a:lstStyle/>
        <a:p>
          <a:endParaRPr lang="en-US"/>
        </a:p>
      </dgm:t>
    </dgm:pt>
    <dgm:pt modelId="{C1E11C1B-BA57-4F09-80B6-70FE2272085C}" type="sibTrans" cxnId="{77CD8DAB-BEAE-4FB7-993B-F723A0073C2A}">
      <dgm:prSet/>
      <dgm:spPr/>
      <dgm:t>
        <a:bodyPr/>
        <a:lstStyle/>
        <a:p>
          <a:endParaRPr lang="en-US"/>
        </a:p>
      </dgm:t>
    </dgm:pt>
    <dgm:pt modelId="{0E807D44-3ADF-4C4D-A6E3-CF8EA7319D46}">
      <dgm:prSet/>
      <dgm:spPr/>
      <dgm:t>
        <a:bodyPr/>
        <a:lstStyle/>
        <a:p>
          <a:r>
            <a:rPr lang="en-US" dirty="0"/>
            <a:t>Premise: different brains function and learn differently; instruction and education can be designed for all brains. UDL involves both cognitive and emotional aspects of learning</a:t>
          </a:r>
        </a:p>
      </dgm:t>
    </dgm:pt>
    <dgm:pt modelId="{E50892FF-C206-4404-A178-88143F5D3802}" type="parTrans" cxnId="{22D559C7-2DF1-4589-A07A-FEE3DC3440EC}">
      <dgm:prSet/>
      <dgm:spPr/>
      <dgm:t>
        <a:bodyPr/>
        <a:lstStyle/>
        <a:p>
          <a:endParaRPr lang="en-US"/>
        </a:p>
      </dgm:t>
    </dgm:pt>
    <dgm:pt modelId="{A84C1B76-A54E-46FF-A174-7717CBBB9F91}" type="sibTrans" cxnId="{22D559C7-2DF1-4589-A07A-FEE3DC3440EC}">
      <dgm:prSet/>
      <dgm:spPr/>
      <dgm:t>
        <a:bodyPr/>
        <a:lstStyle/>
        <a:p>
          <a:endParaRPr lang="en-US"/>
        </a:p>
      </dgm:t>
    </dgm:pt>
    <dgm:pt modelId="{60A99D42-26BA-8C47-8778-9ED3FF31C4B5}" type="pres">
      <dgm:prSet presAssocID="{17233C03-1A48-45F3-A801-7412B0CABE2A}" presName="Name0" presStyleCnt="0">
        <dgm:presLayoutVars>
          <dgm:dir/>
          <dgm:animLvl val="lvl"/>
          <dgm:resizeHandles val="exact"/>
        </dgm:presLayoutVars>
      </dgm:prSet>
      <dgm:spPr/>
    </dgm:pt>
    <dgm:pt modelId="{3F8FE49D-BB16-6948-95C8-974B49800A87}" type="pres">
      <dgm:prSet presAssocID="{33585696-2E26-4270-AF97-78FA81B133C4}" presName="boxAndChildren" presStyleCnt="0"/>
      <dgm:spPr/>
    </dgm:pt>
    <dgm:pt modelId="{D14B419A-308C-8441-B225-C106685E846F}" type="pres">
      <dgm:prSet presAssocID="{33585696-2E26-4270-AF97-78FA81B133C4}" presName="parentTextBox" presStyleLbl="alignNode1" presStyleIdx="0" presStyleCnt="2"/>
      <dgm:spPr/>
    </dgm:pt>
    <dgm:pt modelId="{BC651521-F1DC-C047-A591-C6AC09B7349B}" type="pres">
      <dgm:prSet presAssocID="{33585696-2E26-4270-AF97-78FA81B133C4}" presName="descendantBox" presStyleLbl="bgAccFollowNode1" presStyleIdx="0" presStyleCnt="2"/>
      <dgm:spPr/>
    </dgm:pt>
    <dgm:pt modelId="{F10BCBB3-2455-6A47-A4D6-8CA37B0694D5}" type="pres">
      <dgm:prSet presAssocID="{5488717C-626A-46FA-8124-E69F61CD0BD8}" presName="sp" presStyleCnt="0"/>
      <dgm:spPr/>
    </dgm:pt>
    <dgm:pt modelId="{E629787A-6FF7-304E-A15C-0F78DFEBFC6D}" type="pres">
      <dgm:prSet presAssocID="{44048810-85EC-4972-88D7-3C6F41475133}" presName="arrowAndChildren" presStyleCnt="0"/>
      <dgm:spPr/>
    </dgm:pt>
    <dgm:pt modelId="{DCEC3CDF-439F-9843-A80E-E1CC7078D1E4}" type="pres">
      <dgm:prSet presAssocID="{44048810-85EC-4972-88D7-3C6F41475133}" presName="parentTextArrow" presStyleLbl="node1" presStyleIdx="0" presStyleCnt="0"/>
      <dgm:spPr/>
    </dgm:pt>
    <dgm:pt modelId="{09A2D27C-EB65-BA42-A8D6-40D64D9DFEC2}" type="pres">
      <dgm:prSet presAssocID="{44048810-85EC-4972-88D7-3C6F41475133}" presName="arrow" presStyleLbl="alignNode1" presStyleIdx="1" presStyleCnt="2"/>
      <dgm:spPr/>
    </dgm:pt>
    <dgm:pt modelId="{0B7BF4C2-4687-A345-A6CB-1853A4F899E8}" type="pres">
      <dgm:prSet presAssocID="{44048810-85EC-4972-88D7-3C6F41475133}" presName="descendantArrow" presStyleLbl="bgAccFollowNode1" presStyleIdx="1" presStyleCnt="2"/>
      <dgm:spPr/>
    </dgm:pt>
  </dgm:ptLst>
  <dgm:cxnLst>
    <dgm:cxn modelId="{1209431E-4AB9-3A4F-AA63-7EC7BB57AF7E}" type="presOf" srcId="{ABF3DE34-7FDF-4662-8230-F4BBF64AF209}" destId="{0B7BF4C2-4687-A345-A6CB-1853A4F899E8}" srcOrd="0" destOrd="0" presId="urn:microsoft.com/office/officeart/2016/7/layout/VerticalDownArrowProcess"/>
    <dgm:cxn modelId="{E1A67F36-2845-4FD7-A19C-C17B85C45CCA}" srcId="{44048810-85EC-4972-88D7-3C6F41475133}" destId="{ABF3DE34-7FDF-4662-8230-F4BBF64AF209}" srcOrd="0" destOrd="0" parTransId="{39505B01-6BF9-4EF5-9049-3DD78080BA6C}" sibTransId="{0594F10E-C92C-410A-9CCD-294370DF40A6}"/>
    <dgm:cxn modelId="{6ACCD638-0D5B-054B-A741-DC4C646768FD}" type="presOf" srcId="{44048810-85EC-4972-88D7-3C6F41475133}" destId="{09A2D27C-EB65-BA42-A8D6-40D64D9DFEC2}" srcOrd="1" destOrd="0" presId="urn:microsoft.com/office/officeart/2016/7/layout/VerticalDownArrowProcess"/>
    <dgm:cxn modelId="{9249DB3A-C683-3644-9AFC-4638DFDB863C}" type="presOf" srcId="{44048810-85EC-4972-88D7-3C6F41475133}" destId="{DCEC3CDF-439F-9843-A80E-E1CC7078D1E4}" srcOrd="0" destOrd="0" presId="urn:microsoft.com/office/officeart/2016/7/layout/VerticalDownArrowProcess"/>
    <dgm:cxn modelId="{8D93106E-161A-47B7-AF9E-6EB7EC2D2C78}" srcId="{17233C03-1A48-45F3-A801-7412B0CABE2A}" destId="{44048810-85EC-4972-88D7-3C6F41475133}" srcOrd="0" destOrd="0" parTransId="{43E3C159-B593-4C84-8B28-7A4A7C915588}" sibTransId="{5488717C-626A-46FA-8124-E69F61CD0BD8}"/>
    <dgm:cxn modelId="{E9A65851-5923-A540-9A9C-AA3A186B71D5}" type="presOf" srcId="{17233C03-1A48-45F3-A801-7412B0CABE2A}" destId="{60A99D42-26BA-8C47-8778-9ED3FF31C4B5}" srcOrd="0" destOrd="0" presId="urn:microsoft.com/office/officeart/2016/7/layout/VerticalDownArrowProcess"/>
    <dgm:cxn modelId="{EA1F7971-AC58-4D05-93A5-2CA5BB6F2234}" srcId="{44048810-85EC-4972-88D7-3C6F41475133}" destId="{5F951681-4875-49D4-B0CD-577428020A3E}" srcOrd="1" destOrd="0" parTransId="{82C4B6A6-3946-4C77-917D-33C323F2A198}" sibTransId="{218FDCEA-DF1B-4A4D-9902-FE467ADD4B7A}"/>
    <dgm:cxn modelId="{388E559A-C5F5-C146-B05F-C66C1D6EAF26}" type="presOf" srcId="{0E807D44-3ADF-4C4D-A6E3-CF8EA7319D46}" destId="{BC651521-F1DC-C047-A591-C6AC09B7349B}" srcOrd="0" destOrd="1" presId="urn:microsoft.com/office/officeart/2016/7/layout/VerticalDownArrowProcess"/>
    <dgm:cxn modelId="{77CD8DAB-BEAE-4FB7-993B-F723A0073C2A}" srcId="{33585696-2E26-4270-AF97-78FA81B133C4}" destId="{95852FD4-B126-4590-A3C4-C182B39F69CF}" srcOrd="0" destOrd="0" parTransId="{F3732C90-8D03-4C62-89A6-3692D7BC5A3B}" sibTransId="{C1E11C1B-BA57-4F09-80B6-70FE2272085C}"/>
    <dgm:cxn modelId="{A378EAC3-67C9-CA4C-B92E-4AD7F11D6656}" type="presOf" srcId="{33585696-2E26-4270-AF97-78FA81B133C4}" destId="{D14B419A-308C-8441-B225-C106685E846F}" srcOrd="0" destOrd="0" presId="urn:microsoft.com/office/officeart/2016/7/layout/VerticalDownArrowProcess"/>
    <dgm:cxn modelId="{22D559C7-2DF1-4589-A07A-FEE3DC3440EC}" srcId="{33585696-2E26-4270-AF97-78FA81B133C4}" destId="{0E807D44-3ADF-4C4D-A6E3-CF8EA7319D46}" srcOrd="1" destOrd="0" parTransId="{E50892FF-C206-4404-A178-88143F5D3802}" sibTransId="{A84C1B76-A54E-46FF-A174-7717CBBB9F91}"/>
    <dgm:cxn modelId="{029409E7-7774-214F-90F1-0DCD59C32A21}" type="presOf" srcId="{95852FD4-B126-4590-A3C4-C182B39F69CF}" destId="{BC651521-F1DC-C047-A591-C6AC09B7349B}" srcOrd="0" destOrd="0" presId="urn:microsoft.com/office/officeart/2016/7/layout/VerticalDownArrowProcess"/>
    <dgm:cxn modelId="{771C00FC-7537-45E4-A42B-C4C6CEAE72F3}" srcId="{17233C03-1A48-45F3-A801-7412B0CABE2A}" destId="{33585696-2E26-4270-AF97-78FA81B133C4}" srcOrd="1" destOrd="0" parTransId="{B49DA704-0892-4658-90DA-25379E743DB2}" sibTransId="{C49D0FE3-0358-4A0F-A0D6-B755F00BE1B4}"/>
    <dgm:cxn modelId="{B22654FE-1988-474E-B73E-8D28E61C85E3}" type="presOf" srcId="{5F951681-4875-49D4-B0CD-577428020A3E}" destId="{0B7BF4C2-4687-A345-A6CB-1853A4F899E8}" srcOrd="0" destOrd="1" presId="urn:microsoft.com/office/officeart/2016/7/layout/VerticalDownArrowProcess"/>
    <dgm:cxn modelId="{9197D37A-0C14-A44C-AB7C-79550E1D34C2}" type="presParOf" srcId="{60A99D42-26BA-8C47-8778-9ED3FF31C4B5}" destId="{3F8FE49D-BB16-6948-95C8-974B49800A87}" srcOrd="0" destOrd="0" presId="urn:microsoft.com/office/officeart/2016/7/layout/VerticalDownArrowProcess"/>
    <dgm:cxn modelId="{3373629F-5F42-F244-80DA-4C9D1DB2ACDF}" type="presParOf" srcId="{3F8FE49D-BB16-6948-95C8-974B49800A87}" destId="{D14B419A-308C-8441-B225-C106685E846F}" srcOrd="0" destOrd="0" presId="urn:microsoft.com/office/officeart/2016/7/layout/VerticalDownArrowProcess"/>
    <dgm:cxn modelId="{D3F05F9A-4E4D-B34D-B52E-DCE65FE45660}" type="presParOf" srcId="{3F8FE49D-BB16-6948-95C8-974B49800A87}" destId="{BC651521-F1DC-C047-A591-C6AC09B7349B}" srcOrd="1" destOrd="0" presId="urn:microsoft.com/office/officeart/2016/7/layout/VerticalDownArrowProcess"/>
    <dgm:cxn modelId="{3CFAF9D9-B06D-B344-826C-C27DB94FD369}" type="presParOf" srcId="{60A99D42-26BA-8C47-8778-9ED3FF31C4B5}" destId="{F10BCBB3-2455-6A47-A4D6-8CA37B0694D5}" srcOrd="1" destOrd="0" presId="urn:microsoft.com/office/officeart/2016/7/layout/VerticalDownArrowProcess"/>
    <dgm:cxn modelId="{731853DC-73C1-E54F-B1F3-C787E125369B}" type="presParOf" srcId="{60A99D42-26BA-8C47-8778-9ED3FF31C4B5}" destId="{E629787A-6FF7-304E-A15C-0F78DFEBFC6D}" srcOrd="2" destOrd="0" presId="urn:microsoft.com/office/officeart/2016/7/layout/VerticalDownArrowProcess"/>
    <dgm:cxn modelId="{029794FB-5525-F849-BDA0-4883D458321E}" type="presParOf" srcId="{E629787A-6FF7-304E-A15C-0F78DFEBFC6D}" destId="{DCEC3CDF-439F-9843-A80E-E1CC7078D1E4}" srcOrd="0" destOrd="0" presId="urn:microsoft.com/office/officeart/2016/7/layout/VerticalDownArrowProcess"/>
    <dgm:cxn modelId="{07CCA704-32D2-D74A-A340-2866AB01A237}" type="presParOf" srcId="{E629787A-6FF7-304E-A15C-0F78DFEBFC6D}" destId="{09A2D27C-EB65-BA42-A8D6-40D64D9DFEC2}" srcOrd="1" destOrd="0" presId="urn:microsoft.com/office/officeart/2016/7/layout/VerticalDownArrowProcess"/>
    <dgm:cxn modelId="{4417D94E-50A1-F044-AFBD-E93BB3759ECC}" type="presParOf" srcId="{E629787A-6FF7-304E-A15C-0F78DFEBFC6D}" destId="{0B7BF4C2-4687-A345-A6CB-1853A4F899E8}" srcOrd="2" destOrd="0" presId="urn:microsoft.com/office/officeart/2016/7/layout/VerticalDown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C25628A-9D19-45CD-B187-F66E68BBE804}"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7F61ED91-E6E8-4064-840E-58ECE592B88F}">
      <dgm:prSet custT="1"/>
      <dgm:spPr/>
      <dgm:t>
        <a:bodyPr/>
        <a:lstStyle/>
        <a:p>
          <a:pPr>
            <a:lnSpc>
              <a:spcPct val="100000"/>
            </a:lnSpc>
          </a:pPr>
          <a:r>
            <a:rPr lang="en-US" sz="2400" dirty="0"/>
            <a:t>Be realistic about what you can cover</a:t>
          </a:r>
        </a:p>
      </dgm:t>
    </dgm:pt>
    <dgm:pt modelId="{885AEDB9-AE97-4544-AE79-CDA929624383}" type="parTrans" cxnId="{14DBFBB4-9922-4C9E-A64C-DA84D6817D0D}">
      <dgm:prSet/>
      <dgm:spPr/>
      <dgm:t>
        <a:bodyPr/>
        <a:lstStyle/>
        <a:p>
          <a:endParaRPr lang="en-US"/>
        </a:p>
      </dgm:t>
    </dgm:pt>
    <dgm:pt modelId="{7D01DE7B-8D1D-4399-9676-86F40B64482D}" type="sibTrans" cxnId="{14DBFBB4-9922-4C9E-A64C-DA84D6817D0D}">
      <dgm:prSet/>
      <dgm:spPr/>
      <dgm:t>
        <a:bodyPr/>
        <a:lstStyle/>
        <a:p>
          <a:endParaRPr lang="en-US"/>
        </a:p>
      </dgm:t>
    </dgm:pt>
    <dgm:pt modelId="{C22170CF-2495-47D4-B404-70E7FD104A2B}">
      <dgm:prSet custT="1"/>
      <dgm:spPr/>
      <dgm:t>
        <a:bodyPr/>
        <a:lstStyle/>
        <a:p>
          <a:pPr>
            <a:lnSpc>
              <a:spcPct val="100000"/>
            </a:lnSpc>
          </a:pPr>
          <a:r>
            <a:rPr lang="en-US" sz="2400" dirty="0"/>
            <a:t>Communicate clearly about content and trajectory</a:t>
          </a:r>
        </a:p>
      </dgm:t>
    </dgm:pt>
    <dgm:pt modelId="{288A944F-C67B-4275-9067-4A6E002D33E0}" type="parTrans" cxnId="{A9B1C01F-27B7-4537-87B8-52B91851F980}">
      <dgm:prSet/>
      <dgm:spPr/>
      <dgm:t>
        <a:bodyPr/>
        <a:lstStyle/>
        <a:p>
          <a:endParaRPr lang="en-US"/>
        </a:p>
      </dgm:t>
    </dgm:pt>
    <dgm:pt modelId="{8D9EF6AA-A1D7-448F-B366-4FEC6AFCB926}" type="sibTrans" cxnId="{A9B1C01F-27B7-4537-87B8-52B91851F980}">
      <dgm:prSet/>
      <dgm:spPr/>
      <dgm:t>
        <a:bodyPr/>
        <a:lstStyle/>
        <a:p>
          <a:endParaRPr lang="en-US"/>
        </a:p>
      </dgm:t>
    </dgm:pt>
    <dgm:pt modelId="{1242A478-4266-4946-AE57-2BB75A2B6E93}">
      <dgm:prSet custT="1"/>
      <dgm:spPr/>
      <dgm:t>
        <a:bodyPr/>
        <a:lstStyle/>
        <a:p>
          <a:pPr>
            <a:lnSpc>
              <a:spcPct val="100000"/>
            </a:lnSpc>
          </a:pPr>
          <a:r>
            <a:rPr lang="en-US" sz="2400" dirty="0"/>
            <a:t>Focus on skills that are the most relevant to session goals</a:t>
          </a:r>
        </a:p>
      </dgm:t>
    </dgm:pt>
    <dgm:pt modelId="{F59EC05C-959C-434A-9E03-A2C9B794903D}" type="parTrans" cxnId="{EFDA34B1-1A3D-4C96-92F6-C42687A5A108}">
      <dgm:prSet/>
      <dgm:spPr/>
      <dgm:t>
        <a:bodyPr/>
        <a:lstStyle/>
        <a:p>
          <a:endParaRPr lang="en-US"/>
        </a:p>
      </dgm:t>
    </dgm:pt>
    <dgm:pt modelId="{91721B11-888D-43F4-9B9A-442BAE0373B9}" type="sibTrans" cxnId="{EFDA34B1-1A3D-4C96-92F6-C42687A5A108}">
      <dgm:prSet/>
      <dgm:spPr/>
      <dgm:t>
        <a:bodyPr/>
        <a:lstStyle/>
        <a:p>
          <a:endParaRPr lang="en-US"/>
        </a:p>
      </dgm:t>
    </dgm:pt>
    <dgm:pt modelId="{B55B3D7A-5DA1-40CC-A3C8-AA2ACC7BAB31}">
      <dgm:prSet custT="1"/>
      <dgm:spPr/>
      <dgm:t>
        <a:bodyPr/>
        <a:lstStyle/>
        <a:p>
          <a:pPr>
            <a:lnSpc>
              <a:spcPct val="100000"/>
            </a:lnSpc>
          </a:pPr>
          <a:r>
            <a:rPr lang="en-US" sz="2400" dirty="0"/>
            <a:t>Check</a:t>
          </a:r>
          <a:r>
            <a:rPr lang="en-US" sz="2400" baseline="0" dirty="0"/>
            <a:t> for comprehension (do not assume no questions means “we get it”)</a:t>
          </a:r>
          <a:endParaRPr lang="en-US" sz="2400" dirty="0"/>
        </a:p>
      </dgm:t>
    </dgm:pt>
    <dgm:pt modelId="{310957AE-030D-48D2-9567-7245EEE2206E}" type="parTrans" cxnId="{3FE5AF1B-4FF1-4BDB-B091-6F3B45F9958E}">
      <dgm:prSet/>
      <dgm:spPr/>
      <dgm:t>
        <a:bodyPr/>
        <a:lstStyle/>
        <a:p>
          <a:endParaRPr lang="en-US"/>
        </a:p>
      </dgm:t>
    </dgm:pt>
    <dgm:pt modelId="{F1264AE8-1685-4FE9-A931-1E084BAF0299}" type="sibTrans" cxnId="{3FE5AF1B-4FF1-4BDB-B091-6F3B45F9958E}">
      <dgm:prSet/>
      <dgm:spPr/>
      <dgm:t>
        <a:bodyPr/>
        <a:lstStyle/>
        <a:p>
          <a:endParaRPr lang="en-US"/>
        </a:p>
      </dgm:t>
    </dgm:pt>
    <dgm:pt modelId="{DFBE43D3-D648-446A-AA5F-661876CE588D}" type="pres">
      <dgm:prSet presAssocID="{8C25628A-9D19-45CD-B187-F66E68BBE804}" presName="root" presStyleCnt="0">
        <dgm:presLayoutVars>
          <dgm:dir/>
          <dgm:resizeHandles val="exact"/>
        </dgm:presLayoutVars>
      </dgm:prSet>
      <dgm:spPr/>
    </dgm:pt>
    <dgm:pt modelId="{197987ED-5AAD-4304-9E8D-0DD251EA3873}" type="pres">
      <dgm:prSet presAssocID="{7F61ED91-E6E8-4064-840E-58ECE592B88F}" presName="compNode" presStyleCnt="0"/>
      <dgm:spPr/>
    </dgm:pt>
    <dgm:pt modelId="{505983CA-A996-4690-BEDC-C94E36DC2D07}" type="pres">
      <dgm:prSet presAssocID="{7F61ED91-E6E8-4064-840E-58ECE592B88F}" presName="bgRect" presStyleLbl="bgShp" presStyleIdx="0" presStyleCnt="4"/>
      <dgm:spPr/>
    </dgm:pt>
    <dgm:pt modelId="{5BEB7327-8CF9-49BA-A84B-2FB97A8CC922}" type="pres">
      <dgm:prSet presAssocID="{7F61ED91-E6E8-4064-840E-58ECE592B88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A58EA5A-B9A2-4090-A821-14FA2DFF3993}" type="pres">
      <dgm:prSet presAssocID="{7F61ED91-E6E8-4064-840E-58ECE592B88F}" presName="spaceRect" presStyleCnt="0"/>
      <dgm:spPr/>
    </dgm:pt>
    <dgm:pt modelId="{05F5A90E-7A48-44B2-A862-6C2313604E8B}" type="pres">
      <dgm:prSet presAssocID="{7F61ED91-E6E8-4064-840E-58ECE592B88F}" presName="parTx" presStyleLbl="revTx" presStyleIdx="0" presStyleCnt="4">
        <dgm:presLayoutVars>
          <dgm:chMax val="0"/>
          <dgm:chPref val="0"/>
        </dgm:presLayoutVars>
      </dgm:prSet>
      <dgm:spPr/>
    </dgm:pt>
    <dgm:pt modelId="{4B39E8FA-7F55-43B7-988B-D53E7AC269E2}" type="pres">
      <dgm:prSet presAssocID="{7D01DE7B-8D1D-4399-9676-86F40B64482D}" presName="sibTrans" presStyleCnt="0"/>
      <dgm:spPr/>
    </dgm:pt>
    <dgm:pt modelId="{05B78155-BBA9-4D53-AA88-463F5CA6E9D9}" type="pres">
      <dgm:prSet presAssocID="{C22170CF-2495-47D4-B404-70E7FD104A2B}" presName="compNode" presStyleCnt="0"/>
      <dgm:spPr/>
    </dgm:pt>
    <dgm:pt modelId="{60C12B61-1225-4FEB-B5B3-B50F5E5CCAC6}" type="pres">
      <dgm:prSet presAssocID="{C22170CF-2495-47D4-B404-70E7FD104A2B}" presName="bgRect" presStyleLbl="bgShp" presStyleIdx="1" presStyleCnt="4"/>
      <dgm:spPr/>
    </dgm:pt>
    <dgm:pt modelId="{F4DE8C4B-0CA6-42D8-8030-5A027B5A7172}" type="pres">
      <dgm:prSet presAssocID="{C22170CF-2495-47D4-B404-70E7FD104A2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0C16672E-6C8D-497E-8B74-2BD2BD0721ED}" type="pres">
      <dgm:prSet presAssocID="{C22170CF-2495-47D4-B404-70E7FD104A2B}" presName="spaceRect" presStyleCnt="0"/>
      <dgm:spPr/>
    </dgm:pt>
    <dgm:pt modelId="{5F2E9E5A-61F0-4568-918C-C4380366BEFB}" type="pres">
      <dgm:prSet presAssocID="{C22170CF-2495-47D4-B404-70E7FD104A2B}" presName="parTx" presStyleLbl="revTx" presStyleIdx="1" presStyleCnt="4">
        <dgm:presLayoutVars>
          <dgm:chMax val="0"/>
          <dgm:chPref val="0"/>
        </dgm:presLayoutVars>
      </dgm:prSet>
      <dgm:spPr/>
    </dgm:pt>
    <dgm:pt modelId="{01472145-FCE0-4712-A9A7-0DBE2544DBBD}" type="pres">
      <dgm:prSet presAssocID="{8D9EF6AA-A1D7-448F-B366-4FEC6AFCB926}" presName="sibTrans" presStyleCnt="0"/>
      <dgm:spPr/>
    </dgm:pt>
    <dgm:pt modelId="{65A548A1-A291-491A-8A99-A9DDB1A3831F}" type="pres">
      <dgm:prSet presAssocID="{1242A478-4266-4946-AE57-2BB75A2B6E93}" presName="compNode" presStyleCnt="0"/>
      <dgm:spPr/>
    </dgm:pt>
    <dgm:pt modelId="{32EB5E9A-B941-46A2-858D-1DA050647A6C}" type="pres">
      <dgm:prSet presAssocID="{1242A478-4266-4946-AE57-2BB75A2B6E93}" presName="bgRect" presStyleLbl="bgShp" presStyleIdx="2" presStyleCnt="4"/>
      <dgm:spPr/>
    </dgm:pt>
    <dgm:pt modelId="{174FA053-2A46-469D-B0E4-6AB1EDA61759}" type="pres">
      <dgm:prSet presAssocID="{1242A478-4266-4946-AE57-2BB75A2B6E9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14E8E955-4C45-4D7F-AD52-DEF3F74E6D09}" type="pres">
      <dgm:prSet presAssocID="{1242A478-4266-4946-AE57-2BB75A2B6E93}" presName="spaceRect" presStyleCnt="0"/>
      <dgm:spPr/>
    </dgm:pt>
    <dgm:pt modelId="{B2796EA9-6CEE-4034-9E20-F2E98B3B56DA}" type="pres">
      <dgm:prSet presAssocID="{1242A478-4266-4946-AE57-2BB75A2B6E93}" presName="parTx" presStyleLbl="revTx" presStyleIdx="2" presStyleCnt="4">
        <dgm:presLayoutVars>
          <dgm:chMax val="0"/>
          <dgm:chPref val="0"/>
        </dgm:presLayoutVars>
      </dgm:prSet>
      <dgm:spPr/>
    </dgm:pt>
    <dgm:pt modelId="{6030C068-E3F6-47EB-92EE-30D74E517B85}" type="pres">
      <dgm:prSet presAssocID="{91721B11-888D-43F4-9B9A-442BAE0373B9}" presName="sibTrans" presStyleCnt="0"/>
      <dgm:spPr/>
    </dgm:pt>
    <dgm:pt modelId="{1D860B22-933D-47FB-B42E-AFD8B53DF694}" type="pres">
      <dgm:prSet presAssocID="{B55B3D7A-5DA1-40CC-A3C8-AA2ACC7BAB31}" presName="compNode" presStyleCnt="0"/>
      <dgm:spPr/>
    </dgm:pt>
    <dgm:pt modelId="{89DCE9AE-E2A8-4442-8610-D30B42A1ADE1}" type="pres">
      <dgm:prSet presAssocID="{B55B3D7A-5DA1-40CC-A3C8-AA2ACC7BAB31}" presName="bgRect" presStyleLbl="bgShp" presStyleIdx="3" presStyleCnt="4"/>
      <dgm:spPr/>
    </dgm:pt>
    <dgm:pt modelId="{C8EEE738-6DCA-40D5-B685-74BB63F744FC}" type="pres">
      <dgm:prSet presAssocID="{B55B3D7A-5DA1-40CC-A3C8-AA2ACC7BAB3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dio microphone"/>
        </a:ext>
      </dgm:extLst>
    </dgm:pt>
    <dgm:pt modelId="{78DB3814-D9C9-4359-B0E0-2BD6A2A10AFA}" type="pres">
      <dgm:prSet presAssocID="{B55B3D7A-5DA1-40CC-A3C8-AA2ACC7BAB31}" presName="spaceRect" presStyleCnt="0"/>
      <dgm:spPr/>
    </dgm:pt>
    <dgm:pt modelId="{A92C5120-9F4A-45A1-8361-7BAFB284D635}" type="pres">
      <dgm:prSet presAssocID="{B55B3D7A-5DA1-40CC-A3C8-AA2ACC7BAB31}" presName="parTx" presStyleLbl="revTx" presStyleIdx="3" presStyleCnt="4">
        <dgm:presLayoutVars>
          <dgm:chMax val="0"/>
          <dgm:chPref val="0"/>
        </dgm:presLayoutVars>
      </dgm:prSet>
      <dgm:spPr/>
    </dgm:pt>
  </dgm:ptLst>
  <dgm:cxnLst>
    <dgm:cxn modelId="{0C40661A-E3CC-415D-9CDE-E064507EF964}" type="presOf" srcId="{B55B3D7A-5DA1-40CC-A3C8-AA2ACC7BAB31}" destId="{A92C5120-9F4A-45A1-8361-7BAFB284D635}" srcOrd="0" destOrd="0" presId="urn:microsoft.com/office/officeart/2018/2/layout/IconVerticalSolidList"/>
    <dgm:cxn modelId="{3FE5AF1B-4FF1-4BDB-B091-6F3B45F9958E}" srcId="{8C25628A-9D19-45CD-B187-F66E68BBE804}" destId="{B55B3D7A-5DA1-40CC-A3C8-AA2ACC7BAB31}" srcOrd="3" destOrd="0" parTransId="{310957AE-030D-48D2-9567-7245EEE2206E}" sibTransId="{F1264AE8-1685-4FE9-A931-1E084BAF0299}"/>
    <dgm:cxn modelId="{A9B1C01F-27B7-4537-87B8-52B91851F980}" srcId="{8C25628A-9D19-45CD-B187-F66E68BBE804}" destId="{C22170CF-2495-47D4-B404-70E7FD104A2B}" srcOrd="1" destOrd="0" parTransId="{288A944F-C67B-4275-9067-4A6E002D33E0}" sibTransId="{8D9EF6AA-A1D7-448F-B366-4FEC6AFCB926}"/>
    <dgm:cxn modelId="{1B63A03A-C617-4958-BC0E-B412566D9E6D}" type="presOf" srcId="{C22170CF-2495-47D4-B404-70E7FD104A2B}" destId="{5F2E9E5A-61F0-4568-918C-C4380366BEFB}" srcOrd="0" destOrd="0" presId="urn:microsoft.com/office/officeart/2018/2/layout/IconVerticalSolidList"/>
    <dgm:cxn modelId="{EFDA34B1-1A3D-4C96-92F6-C42687A5A108}" srcId="{8C25628A-9D19-45CD-B187-F66E68BBE804}" destId="{1242A478-4266-4946-AE57-2BB75A2B6E93}" srcOrd="2" destOrd="0" parTransId="{F59EC05C-959C-434A-9E03-A2C9B794903D}" sibTransId="{91721B11-888D-43F4-9B9A-442BAE0373B9}"/>
    <dgm:cxn modelId="{14DBFBB4-9922-4C9E-A64C-DA84D6817D0D}" srcId="{8C25628A-9D19-45CD-B187-F66E68BBE804}" destId="{7F61ED91-E6E8-4064-840E-58ECE592B88F}" srcOrd="0" destOrd="0" parTransId="{885AEDB9-AE97-4544-AE79-CDA929624383}" sibTransId="{7D01DE7B-8D1D-4399-9676-86F40B64482D}"/>
    <dgm:cxn modelId="{8ADA08CF-22BD-4FF4-B8B5-CE22B37A1D6C}" type="presOf" srcId="{7F61ED91-E6E8-4064-840E-58ECE592B88F}" destId="{05F5A90E-7A48-44B2-A862-6C2313604E8B}" srcOrd="0" destOrd="0" presId="urn:microsoft.com/office/officeart/2018/2/layout/IconVerticalSolidList"/>
    <dgm:cxn modelId="{8F6D84F0-B572-4061-BD63-2B997067A059}" type="presOf" srcId="{8C25628A-9D19-45CD-B187-F66E68BBE804}" destId="{DFBE43D3-D648-446A-AA5F-661876CE588D}" srcOrd="0" destOrd="0" presId="urn:microsoft.com/office/officeart/2018/2/layout/IconVerticalSolidList"/>
    <dgm:cxn modelId="{275A85F7-C8C0-44BD-9276-4654A224D7E2}" type="presOf" srcId="{1242A478-4266-4946-AE57-2BB75A2B6E93}" destId="{B2796EA9-6CEE-4034-9E20-F2E98B3B56DA}" srcOrd="0" destOrd="0" presId="urn:microsoft.com/office/officeart/2018/2/layout/IconVerticalSolidList"/>
    <dgm:cxn modelId="{C672C988-87E0-4117-826A-4CA553AB4E42}" type="presParOf" srcId="{DFBE43D3-D648-446A-AA5F-661876CE588D}" destId="{197987ED-5AAD-4304-9E8D-0DD251EA3873}" srcOrd="0" destOrd="0" presId="urn:microsoft.com/office/officeart/2018/2/layout/IconVerticalSolidList"/>
    <dgm:cxn modelId="{FEE62D32-BD7C-495C-BD38-6D969B714446}" type="presParOf" srcId="{197987ED-5AAD-4304-9E8D-0DD251EA3873}" destId="{505983CA-A996-4690-BEDC-C94E36DC2D07}" srcOrd="0" destOrd="0" presId="urn:microsoft.com/office/officeart/2018/2/layout/IconVerticalSolidList"/>
    <dgm:cxn modelId="{D07CB399-926C-4CDE-ADF7-15906844A4C8}" type="presParOf" srcId="{197987ED-5AAD-4304-9E8D-0DD251EA3873}" destId="{5BEB7327-8CF9-49BA-A84B-2FB97A8CC922}" srcOrd="1" destOrd="0" presId="urn:microsoft.com/office/officeart/2018/2/layout/IconVerticalSolidList"/>
    <dgm:cxn modelId="{81050235-E4AA-4B4C-91FD-A4564F11A831}" type="presParOf" srcId="{197987ED-5AAD-4304-9E8D-0DD251EA3873}" destId="{AA58EA5A-B9A2-4090-A821-14FA2DFF3993}" srcOrd="2" destOrd="0" presId="urn:microsoft.com/office/officeart/2018/2/layout/IconVerticalSolidList"/>
    <dgm:cxn modelId="{7557F8A3-AE3C-4D23-B86D-54FDCAF9384C}" type="presParOf" srcId="{197987ED-5AAD-4304-9E8D-0DD251EA3873}" destId="{05F5A90E-7A48-44B2-A862-6C2313604E8B}" srcOrd="3" destOrd="0" presId="urn:microsoft.com/office/officeart/2018/2/layout/IconVerticalSolidList"/>
    <dgm:cxn modelId="{CCDBE8F7-40D4-4808-B80B-EBC6FFB34096}" type="presParOf" srcId="{DFBE43D3-D648-446A-AA5F-661876CE588D}" destId="{4B39E8FA-7F55-43B7-988B-D53E7AC269E2}" srcOrd="1" destOrd="0" presId="urn:microsoft.com/office/officeart/2018/2/layout/IconVerticalSolidList"/>
    <dgm:cxn modelId="{9867C083-FF2F-4EA0-95E3-96BD42DEA606}" type="presParOf" srcId="{DFBE43D3-D648-446A-AA5F-661876CE588D}" destId="{05B78155-BBA9-4D53-AA88-463F5CA6E9D9}" srcOrd="2" destOrd="0" presId="urn:microsoft.com/office/officeart/2018/2/layout/IconVerticalSolidList"/>
    <dgm:cxn modelId="{3C06C4FD-DFA7-4A02-A083-F7E54B2E7E64}" type="presParOf" srcId="{05B78155-BBA9-4D53-AA88-463F5CA6E9D9}" destId="{60C12B61-1225-4FEB-B5B3-B50F5E5CCAC6}" srcOrd="0" destOrd="0" presId="urn:microsoft.com/office/officeart/2018/2/layout/IconVerticalSolidList"/>
    <dgm:cxn modelId="{EF4ACB59-B693-42CD-824B-59375C834A64}" type="presParOf" srcId="{05B78155-BBA9-4D53-AA88-463F5CA6E9D9}" destId="{F4DE8C4B-0CA6-42D8-8030-5A027B5A7172}" srcOrd="1" destOrd="0" presId="urn:microsoft.com/office/officeart/2018/2/layout/IconVerticalSolidList"/>
    <dgm:cxn modelId="{8E405ABB-FCD5-404F-9B6F-F34202434611}" type="presParOf" srcId="{05B78155-BBA9-4D53-AA88-463F5CA6E9D9}" destId="{0C16672E-6C8D-497E-8B74-2BD2BD0721ED}" srcOrd="2" destOrd="0" presId="urn:microsoft.com/office/officeart/2018/2/layout/IconVerticalSolidList"/>
    <dgm:cxn modelId="{6BC99911-CC7E-4E02-88F9-72F8314226DE}" type="presParOf" srcId="{05B78155-BBA9-4D53-AA88-463F5CA6E9D9}" destId="{5F2E9E5A-61F0-4568-918C-C4380366BEFB}" srcOrd="3" destOrd="0" presId="urn:microsoft.com/office/officeart/2018/2/layout/IconVerticalSolidList"/>
    <dgm:cxn modelId="{6454DD61-9EBC-44A9-88B8-85B434280657}" type="presParOf" srcId="{DFBE43D3-D648-446A-AA5F-661876CE588D}" destId="{01472145-FCE0-4712-A9A7-0DBE2544DBBD}" srcOrd="3" destOrd="0" presId="urn:microsoft.com/office/officeart/2018/2/layout/IconVerticalSolidList"/>
    <dgm:cxn modelId="{70F86220-A6AC-4A27-B57E-B888689B7CD6}" type="presParOf" srcId="{DFBE43D3-D648-446A-AA5F-661876CE588D}" destId="{65A548A1-A291-491A-8A99-A9DDB1A3831F}" srcOrd="4" destOrd="0" presId="urn:microsoft.com/office/officeart/2018/2/layout/IconVerticalSolidList"/>
    <dgm:cxn modelId="{8B9E0968-73BD-4CE2-AA13-6D6F750E3EC8}" type="presParOf" srcId="{65A548A1-A291-491A-8A99-A9DDB1A3831F}" destId="{32EB5E9A-B941-46A2-858D-1DA050647A6C}" srcOrd="0" destOrd="0" presId="urn:microsoft.com/office/officeart/2018/2/layout/IconVerticalSolidList"/>
    <dgm:cxn modelId="{04D0D914-F5D9-4E1B-B4E8-177BB64991D3}" type="presParOf" srcId="{65A548A1-A291-491A-8A99-A9DDB1A3831F}" destId="{174FA053-2A46-469D-B0E4-6AB1EDA61759}" srcOrd="1" destOrd="0" presId="urn:microsoft.com/office/officeart/2018/2/layout/IconVerticalSolidList"/>
    <dgm:cxn modelId="{59941AF8-110F-402D-9706-AE9116D9320E}" type="presParOf" srcId="{65A548A1-A291-491A-8A99-A9DDB1A3831F}" destId="{14E8E955-4C45-4D7F-AD52-DEF3F74E6D09}" srcOrd="2" destOrd="0" presId="urn:microsoft.com/office/officeart/2018/2/layout/IconVerticalSolidList"/>
    <dgm:cxn modelId="{DD044788-3C8E-438D-8845-C8DFF441AF77}" type="presParOf" srcId="{65A548A1-A291-491A-8A99-A9DDB1A3831F}" destId="{B2796EA9-6CEE-4034-9E20-F2E98B3B56DA}" srcOrd="3" destOrd="0" presId="urn:microsoft.com/office/officeart/2018/2/layout/IconVerticalSolidList"/>
    <dgm:cxn modelId="{0A048C50-1429-4290-8173-EC754848EA76}" type="presParOf" srcId="{DFBE43D3-D648-446A-AA5F-661876CE588D}" destId="{6030C068-E3F6-47EB-92EE-30D74E517B85}" srcOrd="5" destOrd="0" presId="urn:microsoft.com/office/officeart/2018/2/layout/IconVerticalSolidList"/>
    <dgm:cxn modelId="{C7BC1A1C-9F6B-4C8C-90F3-55E2AF1EB7F2}" type="presParOf" srcId="{DFBE43D3-D648-446A-AA5F-661876CE588D}" destId="{1D860B22-933D-47FB-B42E-AFD8B53DF694}" srcOrd="6" destOrd="0" presId="urn:microsoft.com/office/officeart/2018/2/layout/IconVerticalSolidList"/>
    <dgm:cxn modelId="{0107D2C9-3AFA-4EF8-8EF5-F937AA9F1F17}" type="presParOf" srcId="{1D860B22-933D-47FB-B42E-AFD8B53DF694}" destId="{89DCE9AE-E2A8-4442-8610-D30B42A1ADE1}" srcOrd="0" destOrd="0" presId="urn:microsoft.com/office/officeart/2018/2/layout/IconVerticalSolidList"/>
    <dgm:cxn modelId="{3F6A3B77-EB4E-4513-AEF7-05DD15E8B916}" type="presParOf" srcId="{1D860B22-933D-47FB-B42E-AFD8B53DF694}" destId="{C8EEE738-6DCA-40D5-B685-74BB63F744FC}" srcOrd="1" destOrd="0" presId="urn:microsoft.com/office/officeart/2018/2/layout/IconVerticalSolidList"/>
    <dgm:cxn modelId="{6AB2B8B9-7CCF-42BF-8775-207C5A04B8CA}" type="presParOf" srcId="{1D860B22-933D-47FB-B42E-AFD8B53DF694}" destId="{78DB3814-D9C9-4359-B0E0-2BD6A2A10AFA}" srcOrd="2" destOrd="0" presId="urn:microsoft.com/office/officeart/2018/2/layout/IconVerticalSolidList"/>
    <dgm:cxn modelId="{592C68FC-3F4B-472C-8102-ABE36B3D0AAA}" type="presParOf" srcId="{1D860B22-933D-47FB-B42E-AFD8B53DF694}" destId="{A92C5120-9F4A-45A1-8361-7BAFB284D6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25628A-9D19-45CD-B187-F66E68BBE804}"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7F61ED91-E6E8-4064-840E-58ECE592B88F}">
      <dgm:prSet/>
      <dgm:spPr/>
      <dgm:t>
        <a:bodyPr/>
        <a:lstStyle/>
        <a:p>
          <a:pPr>
            <a:lnSpc>
              <a:spcPct val="100000"/>
            </a:lnSpc>
          </a:pPr>
          <a:r>
            <a:rPr lang="en-US" dirty="0"/>
            <a:t>Ensure physical access to spaces</a:t>
          </a:r>
        </a:p>
      </dgm:t>
    </dgm:pt>
    <dgm:pt modelId="{885AEDB9-AE97-4544-AE79-CDA929624383}" type="parTrans" cxnId="{14DBFBB4-9922-4C9E-A64C-DA84D6817D0D}">
      <dgm:prSet/>
      <dgm:spPr/>
      <dgm:t>
        <a:bodyPr/>
        <a:lstStyle/>
        <a:p>
          <a:endParaRPr lang="en-US"/>
        </a:p>
      </dgm:t>
    </dgm:pt>
    <dgm:pt modelId="{7D01DE7B-8D1D-4399-9676-86F40B64482D}" type="sibTrans" cxnId="{14DBFBB4-9922-4C9E-A64C-DA84D6817D0D}">
      <dgm:prSet/>
      <dgm:spPr/>
      <dgm:t>
        <a:bodyPr/>
        <a:lstStyle/>
        <a:p>
          <a:endParaRPr lang="en-US"/>
        </a:p>
      </dgm:t>
    </dgm:pt>
    <dgm:pt modelId="{C22170CF-2495-47D4-B404-70E7FD104A2B}">
      <dgm:prSet/>
      <dgm:spPr/>
      <dgm:t>
        <a:bodyPr/>
        <a:lstStyle/>
        <a:p>
          <a:pPr>
            <a:lnSpc>
              <a:spcPct val="100000"/>
            </a:lnSpc>
          </a:pPr>
          <a:r>
            <a:rPr lang="en-US" dirty="0"/>
            <a:t>Provide options for learning, communicating knowledge, and participating</a:t>
          </a:r>
        </a:p>
      </dgm:t>
    </dgm:pt>
    <dgm:pt modelId="{288A944F-C67B-4275-9067-4A6E002D33E0}" type="parTrans" cxnId="{A9B1C01F-27B7-4537-87B8-52B91851F980}">
      <dgm:prSet/>
      <dgm:spPr/>
      <dgm:t>
        <a:bodyPr/>
        <a:lstStyle/>
        <a:p>
          <a:endParaRPr lang="en-US"/>
        </a:p>
      </dgm:t>
    </dgm:pt>
    <dgm:pt modelId="{8D9EF6AA-A1D7-448F-B366-4FEC6AFCB926}" type="sibTrans" cxnId="{A9B1C01F-27B7-4537-87B8-52B91851F980}">
      <dgm:prSet/>
      <dgm:spPr/>
      <dgm:t>
        <a:bodyPr/>
        <a:lstStyle/>
        <a:p>
          <a:endParaRPr lang="en-US"/>
        </a:p>
      </dgm:t>
    </dgm:pt>
    <dgm:pt modelId="{1242A478-4266-4946-AE57-2BB75A2B6E93}">
      <dgm:prSet/>
      <dgm:spPr/>
      <dgm:t>
        <a:bodyPr/>
        <a:lstStyle/>
        <a:p>
          <a:pPr>
            <a:lnSpc>
              <a:spcPct val="100000"/>
            </a:lnSpc>
          </a:pPr>
          <a:r>
            <a:rPr lang="en-US" dirty="0"/>
            <a:t>Be aware of what can exclude students (or cause them to shut down)</a:t>
          </a:r>
        </a:p>
      </dgm:t>
    </dgm:pt>
    <dgm:pt modelId="{F59EC05C-959C-434A-9E03-A2C9B794903D}" type="parTrans" cxnId="{EFDA34B1-1A3D-4C96-92F6-C42687A5A108}">
      <dgm:prSet/>
      <dgm:spPr/>
      <dgm:t>
        <a:bodyPr/>
        <a:lstStyle/>
        <a:p>
          <a:endParaRPr lang="en-US"/>
        </a:p>
      </dgm:t>
    </dgm:pt>
    <dgm:pt modelId="{91721B11-888D-43F4-9B9A-442BAE0373B9}" type="sibTrans" cxnId="{EFDA34B1-1A3D-4C96-92F6-C42687A5A108}">
      <dgm:prSet/>
      <dgm:spPr/>
      <dgm:t>
        <a:bodyPr/>
        <a:lstStyle/>
        <a:p>
          <a:endParaRPr lang="en-US"/>
        </a:p>
      </dgm:t>
    </dgm:pt>
    <dgm:pt modelId="{B55B3D7A-5DA1-40CC-A3C8-AA2ACC7BAB31}">
      <dgm:prSet/>
      <dgm:spPr/>
      <dgm:t>
        <a:bodyPr/>
        <a:lstStyle/>
        <a:p>
          <a:pPr>
            <a:lnSpc>
              <a:spcPct val="100000"/>
            </a:lnSpc>
          </a:pPr>
          <a:r>
            <a:rPr lang="en-US" dirty="0"/>
            <a:t>Make asynchronous options for learning available</a:t>
          </a:r>
        </a:p>
      </dgm:t>
    </dgm:pt>
    <dgm:pt modelId="{310957AE-030D-48D2-9567-7245EEE2206E}" type="parTrans" cxnId="{3FE5AF1B-4FF1-4BDB-B091-6F3B45F9958E}">
      <dgm:prSet/>
      <dgm:spPr/>
      <dgm:t>
        <a:bodyPr/>
        <a:lstStyle/>
        <a:p>
          <a:endParaRPr lang="en-US"/>
        </a:p>
      </dgm:t>
    </dgm:pt>
    <dgm:pt modelId="{F1264AE8-1685-4FE9-A931-1E084BAF0299}" type="sibTrans" cxnId="{3FE5AF1B-4FF1-4BDB-B091-6F3B45F9958E}">
      <dgm:prSet/>
      <dgm:spPr/>
      <dgm:t>
        <a:bodyPr/>
        <a:lstStyle/>
        <a:p>
          <a:endParaRPr lang="en-US"/>
        </a:p>
      </dgm:t>
    </dgm:pt>
    <dgm:pt modelId="{DFBE43D3-D648-446A-AA5F-661876CE588D}" type="pres">
      <dgm:prSet presAssocID="{8C25628A-9D19-45CD-B187-F66E68BBE804}" presName="root" presStyleCnt="0">
        <dgm:presLayoutVars>
          <dgm:dir/>
          <dgm:resizeHandles val="exact"/>
        </dgm:presLayoutVars>
      </dgm:prSet>
      <dgm:spPr/>
    </dgm:pt>
    <dgm:pt modelId="{197987ED-5AAD-4304-9E8D-0DD251EA3873}" type="pres">
      <dgm:prSet presAssocID="{7F61ED91-E6E8-4064-840E-58ECE592B88F}" presName="compNode" presStyleCnt="0"/>
      <dgm:spPr/>
    </dgm:pt>
    <dgm:pt modelId="{505983CA-A996-4690-BEDC-C94E36DC2D07}" type="pres">
      <dgm:prSet presAssocID="{7F61ED91-E6E8-4064-840E-58ECE592B88F}" presName="bgRect" presStyleLbl="bgShp" presStyleIdx="0" presStyleCnt="4" custLinFactNeighborX="-15" custLinFactNeighborY="-4425"/>
      <dgm:spPr/>
    </dgm:pt>
    <dgm:pt modelId="{5BEB7327-8CF9-49BA-A84B-2FB97A8CC922}" type="pres">
      <dgm:prSet presAssocID="{7F61ED91-E6E8-4064-840E-58ECE592B88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A58EA5A-B9A2-4090-A821-14FA2DFF3993}" type="pres">
      <dgm:prSet presAssocID="{7F61ED91-E6E8-4064-840E-58ECE592B88F}" presName="spaceRect" presStyleCnt="0"/>
      <dgm:spPr/>
    </dgm:pt>
    <dgm:pt modelId="{05F5A90E-7A48-44B2-A862-6C2313604E8B}" type="pres">
      <dgm:prSet presAssocID="{7F61ED91-E6E8-4064-840E-58ECE592B88F}" presName="parTx" presStyleLbl="revTx" presStyleIdx="0" presStyleCnt="4">
        <dgm:presLayoutVars>
          <dgm:chMax val="0"/>
          <dgm:chPref val="0"/>
        </dgm:presLayoutVars>
      </dgm:prSet>
      <dgm:spPr/>
    </dgm:pt>
    <dgm:pt modelId="{4B39E8FA-7F55-43B7-988B-D53E7AC269E2}" type="pres">
      <dgm:prSet presAssocID="{7D01DE7B-8D1D-4399-9676-86F40B64482D}" presName="sibTrans" presStyleCnt="0"/>
      <dgm:spPr/>
    </dgm:pt>
    <dgm:pt modelId="{05B78155-BBA9-4D53-AA88-463F5CA6E9D9}" type="pres">
      <dgm:prSet presAssocID="{C22170CF-2495-47D4-B404-70E7FD104A2B}" presName="compNode" presStyleCnt="0"/>
      <dgm:spPr/>
    </dgm:pt>
    <dgm:pt modelId="{60C12B61-1225-4FEB-B5B3-B50F5E5CCAC6}" type="pres">
      <dgm:prSet presAssocID="{C22170CF-2495-47D4-B404-70E7FD104A2B}" presName="bgRect" presStyleLbl="bgShp" presStyleIdx="1" presStyleCnt="4"/>
      <dgm:spPr/>
    </dgm:pt>
    <dgm:pt modelId="{F4DE8C4B-0CA6-42D8-8030-5A027B5A7172}" type="pres">
      <dgm:prSet presAssocID="{C22170CF-2495-47D4-B404-70E7FD104A2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0C16672E-6C8D-497E-8B74-2BD2BD0721ED}" type="pres">
      <dgm:prSet presAssocID="{C22170CF-2495-47D4-B404-70E7FD104A2B}" presName="spaceRect" presStyleCnt="0"/>
      <dgm:spPr/>
    </dgm:pt>
    <dgm:pt modelId="{5F2E9E5A-61F0-4568-918C-C4380366BEFB}" type="pres">
      <dgm:prSet presAssocID="{C22170CF-2495-47D4-B404-70E7FD104A2B}" presName="parTx" presStyleLbl="revTx" presStyleIdx="1" presStyleCnt="4">
        <dgm:presLayoutVars>
          <dgm:chMax val="0"/>
          <dgm:chPref val="0"/>
        </dgm:presLayoutVars>
      </dgm:prSet>
      <dgm:spPr/>
    </dgm:pt>
    <dgm:pt modelId="{01472145-FCE0-4712-A9A7-0DBE2544DBBD}" type="pres">
      <dgm:prSet presAssocID="{8D9EF6AA-A1D7-448F-B366-4FEC6AFCB926}" presName="sibTrans" presStyleCnt="0"/>
      <dgm:spPr/>
    </dgm:pt>
    <dgm:pt modelId="{65A548A1-A291-491A-8A99-A9DDB1A3831F}" type="pres">
      <dgm:prSet presAssocID="{1242A478-4266-4946-AE57-2BB75A2B6E93}" presName="compNode" presStyleCnt="0"/>
      <dgm:spPr/>
    </dgm:pt>
    <dgm:pt modelId="{32EB5E9A-B941-46A2-858D-1DA050647A6C}" type="pres">
      <dgm:prSet presAssocID="{1242A478-4266-4946-AE57-2BB75A2B6E93}" presName="bgRect" presStyleLbl="bgShp" presStyleIdx="2" presStyleCnt="4"/>
      <dgm:spPr/>
    </dgm:pt>
    <dgm:pt modelId="{174FA053-2A46-469D-B0E4-6AB1EDA61759}" type="pres">
      <dgm:prSet presAssocID="{1242A478-4266-4946-AE57-2BB75A2B6E9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14E8E955-4C45-4D7F-AD52-DEF3F74E6D09}" type="pres">
      <dgm:prSet presAssocID="{1242A478-4266-4946-AE57-2BB75A2B6E93}" presName="spaceRect" presStyleCnt="0"/>
      <dgm:spPr/>
    </dgm:pt>
    <dgm:pt modelId="{B2796EA9-6CEE-4034-9E20-F2E98B3B56DA}" type="pres">
      <dgm:prSet presAssocID="{1242A478-4266-4946-AE57-2BB75A2B6E93}" presName="parTx" presStyleLbl="revTx" presStyleIdx="2" presStyleCnt="4">
        <dgm:presLayoutVars>
          <dgm:chMax val="0"/>
          <dgm:chPref val="0"/>
        </dgm:presLayoutVars>
      </dgm:prSet>
      <dgm:spPr/>
    </dgm:pt>
    <dgm:pt modelId="{6030C068-E3F6-47EB-92EE-30D74E517B85}" type="pres">
      <dgm:prSet presAssocID="{91721B11-888D-43F4-9B9A-442BAE0373B9}" presName="sibTrans" presStyleCnt="0"/>
      <dgm:spPr/>
    </dgm:pt>
    <dgm:pt modelId="{1D860B22-933D-47FB-B42E-AFD8B53DF694}" type="pres">
      <dgm:prSet presAssocID="{B55B3D7A-5DA1-40CC-A3C8-AA2ACC7BAB31}" presName="compNode" presStyleCnt="0"/>
      <dgm:spPr/>
    </dgm:pt>
    <dgm:pt modelId="{89DCE9AE-E2A8-4442-8610-D30B42A1ADE1}" type="pres">
      <dgm:prSet presAssocID="{B55B3D7A-5DA1-40CC-A3C8-AA2ACC7BAB31}" presName="bgRect" presStyleLbl="bgShp" presStyleIdx="3" presStyleCnt="4"/>
      <dgm:spPr/>
    </dgm:pt>
    <dgm:pt modelId="{C8EEE738-6DCA-40D5-B685-74BB63F744FC}" type="pres">
      <dgm:prSet presAssocID="{B55B3D7A-5DA1-40CC-A3C8-AA2ACC7BAB3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adio microphone"/>
        </a:ext>
      </dgm:extLst>
    </dgm:pt>
    <dgm:pt modelId="{78DB3814-D9C9-4359-B0E0-2BD6A2A10AFA}" type="pres">
      <dgm:prSet presAssocID="{B55B3D7A-5DA1-40CC-A3C8-AA2ACC7BAB31}" presName="spaceRect" presStyleCnt="0"/>
      <dgm:spPr/>
    </dgm:pt>
    <dgm:pt modelId="{A92C5120-9F4A-45A1-8361-7BAFB284D635}" type="pres">
      <dgm:prSet presAssocID="{B55B3D7A-5DA1-40CC-A3C8-AA2ACC7BAB31}" presName="parTx" presStyleLbl="revTx" presStyleIdx="3" presStyleCnt="4">
        <dgm:presLayoutVars>
          <dgm:chMax val="0"/>
          <dgm:chPref val="0"/>
        </dgm:presLayoutVars>
      </dgm:prSet>
      <dgm:spPr/>
    </dgm:pt>
  </dgm:ptLst>
  <dgm:cxnLst>
    <dgm:cxn modelId="{0C40661A-E3CC-415D-9CDE-E064507EF964}" type="presOf" srcId="{B55B3D7A-5DA1-40CC-A3C8-AA2ACC7BAB31}" destId="{A92C5120-9F4A-45A1-8361-7BAFB284D635}" srcOrd="0" destOrd="0" presId="urn:microsoft.com/office/officeart/2018/2/layout/IconVerticalSolidList"/>
    <dgm:cxn modelId="{3FE5AF1B-4FF1-4BDB-B091-6F3B45F9958E}" srcId="{8C25628A-9D19-45CD-B187-F66E68BBE804}" destId="{B55B3D7A-5DA1-40CC-A3C8-AA2ACC7BAB31}" srcOrd="3" destOrd="0" parTransId="{310957AE-030D-48D2-9567-7245EEE2206E}" sibTransId="{F1264AE8-1685-4FE9-A931-1E084BAF0299}"/>
    <dgm:cxn modelId="{A9B1C01F-27B7-4537-87B8-52B91851F980}" srcId="{8C25628A-9D19-45CD-B187-F66E68BBE804}" destId="{C22170CF-2495-47D4-B404-70E7FD104A2B}" srcOrd="1" destOrd="0" parTransId="{288A944F-C67B-4275-9067-4A6E002D33E0}" sibTransId="{8D9EF6AA-A1D7-448F-B366-4FEC6AFCB926}"/>
    <dgm:cxn modelId="{1B63A03A-C617-4958-BC0E-B412566D9E6D}" type="presOf" srcId="{C22170CF-2495-47D4-B404-70E7FD104A2B}" destId="{5F2E9E5A-61F0-4568-918C-C4380366BEFB}" srcOrd="0" destOrd="0" presId="urn:microsoft.com/office/officeart/2018/2/layout/IconVerticalSolidList"/>
    <dgm:cxn modelId="{EFDA34B1-1A3D-4C96-92F6-C42687A5A108}" srcId="{8C25628A-9D19-45CD-B187-F66E68BBE804}" destId="{1242A478-4266-4946-AE57-2BB75A2B6E93}" srcOrd="2" destOrd="0" parTransId="{F59EC05C-959C-434A-9E03-A2C9B794903D}" sibTransId="{91721B11-888D-43F4-9B9A-442BAE0373B9}"/>
    <dgm:cxn modelId="{14DBFBB4-9922-4C9E-A64C-DA84D6817D0D}" srcId="{8C25628A-9D19-45CD-B187-F66E68BBE804}" destId="{7F61ED91-E6E8-4064-840E-58ECE592B88F}" srcOrd="0" destOrd="0" parTransId="{885AEDB9-AE97-4544-AE79-CDA929624383}" sibTransId="{7D01DE7B-8D1D-4399-9676-86F40B64482D}"/>
    <dgm:cxn modelId="{8ADA08CF-22BD-4FF4-B8B5-CE22B37A1D6C}" type="presOf" srcId="{7F61ED91-E6E8-4064-840E-58ECE592B88F}" destId="{05F5A90E-7A48-44B2-A862-6C2313604E8B}" srcOrd="0" destOrd="0" presId="urn:microsoft.com/office/officeart/2018/2/layout/IconVerticalSolidList"/>
    <dgm:cxn modelId="{8F6D84F0-B572-4061-BD63-2B997067A059}" type="presOf" srcId="{8C25628A-9D19-45CD-B187-F66E68BBE804}" destId="{DFBE43D3-D648-446A-AA5F-661876CE588D}" srcOrd="0" destOrd="0" presId="urn:microsoft.com/office/officeart/2018/2/layout/IconVerticalSolidList"/>
    <dgm:cxn modelId="{275A85F7-C8C0-44BD-9276-4654A224D7E2}" type="presOf" srcId="{1242A478-4266-4946-AE57-2BB75A2B6E93}" destId="{B2796EA9-6CEE-4034-9E20-F2E98B3B56DA}" srcOrd="0" destOrd="0" presId="urn:microsoft.com/office/officeart/2018/2/layout/IconVerticalSolidList"/>
    <dgm:cxn modelId="{C672C988-87E0-4117-826A-4CA553AB4E42}" type="presParOf" srcId="{DFBE43D3-D648-446A-AA5F-661876CE588D}" destId="{197987ED-5AAD-4304-9E8D-0DD251EA3873}" srcOrd="0" destOrd="0" presId="urn:microsoft.com/office/officeart/2018/2/layout/IconVerticalSolidList"/>
    <dgm:cxn modelId="{FEE62D32-BD7C-495C-BD38-6D969B714446}" type="presParOf" srcId="{197987ED-5AAD-4304-9E8D-0DD251EA3873}" destId="{505983CA-A996-4690-BEDC-C94E36DC2D07}" srcOrd="0" destOrd="0" presId="urn:microsoft.com/office/officeart/2018/2/layout/IconVerticalSolidList"/>
    <dgm:cxn modelId="{D07CB399-926C-4CDE-ADF7-15906844A4C8}" type="presParOf" srcId="{197987ED-5AAD-4304-9E8D-0DD251EA3873}" destId="{5BEB7327-8CF9-49BA-A84B-2FB97A8CC922}" srcOrd="1" destOrd="0" presId="urn:microsoft.com/office/officeart/2018/2/layout/IconVerticalSolidList"/>
    <dgm:cxn modelId="{81050235-E4AA-4B4C-91FD-A4564F11A831}" type="presParOf" srcId="{197987ED-5AAD-4304-9E8D-0DD251EA3873}" destId="{AA58EA5A-B9A2-4090-A821-14FA2DFF3993}" srcOrd="2" destOrd="0" presId="urn:microsoft.com/office/officeart/2018/2/layout/IconVerticalSolidList"/>
    <dgm:cxn modelId="{7557F8A3-AE3C-4D23-B86D-54FDCAF9384C}" type="presParOf" srcId="{197987ED-5AAD-4304-9E8D-0DD251EA3873}" destId="{05F5A90E-7A48-44B2-A862-6C2313604E8B}" srcOrd="3" destOrd="0" presId="urn:microsoft.com/office/officeart/2018/2/layout/IconVerticalSolidList"/>
    <dgm:cxn modelId="{CCDBE8F7-40D4-4808-B80B-EBC6FFB34096}" type="presParOf" srcId="{DFBE43D3-D648-446A-AA5F-661876CE588D}" destId="{4B39E8FA-7F55-43B7-988B-D53E7AC269E2}" srcOrd="1" destOrd="0" presId="urn:microsoft.com/office/officeart/2018/2/layout/IconVerticalSolidList"/>
    <dgm:cxn modelId="{9867C083-FF2F-4EA0-95E3-96BD42DEA606}" type="presParOf" srcId="{DFBE43D3-D648-446A-AA5F-661876CE588D}" destId="{05B78155-BBA9-4D53-AA88-463F5CA6E9D9}" srcOrd="2" destOrd="0" presId="urn:microsoft.com/office/officeart/2018/2/layout/IconVerticalSolidList"/>
    <dgm:cxn modelId="{3C06C4FD-DFA7-4A02-A083-F7E54B2E7E64}" type="presParOf" srcId="{05B78155-BBA9-4D53-AA88-463F5CA6E9D9}" destId="{60C12B61-1225-4FEB-B5B3-B50F5E5CCAC6}" srcOrd="0" destOrd="0" presId="urn:microsoft.com/office/officeart/2018/2/layout/IconVerticalSolidList"/>
    <dgm:cxn modelId="{EF4ACB59-B693-42CD-824B-59375C834A64}" type="presParOf" srcId="{05B78155-BBA9-4D53-AA88-463F5CA6E9D9}" destId="{F4DE8C4B-0CA6-42D8-8030-5A027B5A7172}" srcOrd="1" destOrd="0" presId="urn:microsoft.com/office/officeart/2018/2/layout/IconVerticalSolidList"/>
    <dgm:cxn modelId="{8E405ABB-FCD5-404F-9B6F-F34202434611}" type="presParOf" srcId="{05B78155-BBA9-4D53-AA88-463F5CA6E9D9}" destId="{0C16672E-6C8D-497E-8B74-2BD2BD0721ED}" srcOrd="2" destOrd="0" presId="urn:microsoft.com/office/officeart/2018/2/layout/IconVerticalSolidList"/>
    <dgm:cxn modelId="{6BC99911-CC7E-4E02-88F9-72F8314226DE}" type="presParOf" srcId="{05B78155-BBA9-4D53-AA88-463F5CA6E9D9}" destId="{5F2E9E5A-61F0-4568-918C-C4380366BEFB}" srcOrd="3" destOrd="0" presId="urn:microsoft.com/office/officeart/2018/2/layout/IconVerticalSolidList"/>
    <dgm:cxn modelId="{6454DD61-9EBC-44A9-88B8-85B434280657}" type="presParOf" srcId="{DFBE43D3-D648-446A-AA5F-661876CE588D}" destId="{01472145-FCE0-4712-A9A7-0DBE2544DBBD}" srcOrd="3" destOrd="0" presId="urn:microsoft.com/office/officeart/2018/2/layout/IconVerticalSolidList"/>
    <dgm:cxn modelId="{70F86220-A6AC-4A27-B57E-B888689B7CD6}" type="presParOf" srcId="{DFBE43D3-D648-446A-AA5F-661876CE588D}" destId="{65A548A1-A291-491A-8A99-A9DDB1A3831F}" srcOrd="4" destOrd="0" presId="urn:microsoft.com/office/officeart/2018/2/layout/IconVerticalSolidList"/>
    <dgm:cxn modelId="{8B9E0968-73BD-4CE2-AA13-6D6F750E3EC8}" type="presParOf" srcId="{65A548A1-A291-491A-8A99-A9DDB1A3831F}" destId="{32EB5E9A-B941-46A2-858D-1DA050647A6C}" srcOrd="0" destOrd="0" presId="urn:microsoft.com/office/officeart/2018/2/layout/IconVerticalSolidList"/>
    <dgm:cxn modelId="{04D0D914-F5D9-4E1B-B4E8-177BB64991D3}" type="presParOf" srcId="{65A548A1-A291-491A-8A99-A9DDB1A3831F}" destId="{174FA053-2A46-469D-B0E4-6AB1EDA61759}" srcOrd="1" destOrd="0" presId="urn:microsoft.com/office/officeart/2018/2/layout/IconVerticalSolidList"/>
    <dgm:cxn modelId="{59941AF8-110F-402D-9706-AE9116D9320E}" type="presParOf" srcId="{65A548A1-A291-491A-8A99-A9DDB1A3831F}" destId="{14E8E955-4C45-4D7F-AD52-DEF3F74E6D09}" srcOrd="2" destOrd="0" presId="urn:microsoft.com/office/officeart/2018/2/layout/IconVerticalSolidList"/>
    <dgm:cxn modelId="{DD044788-3C8E-438D-8845-C8DFF441AF77}" type="presParOf" srcId="{65A548A1-A291-491A-8A99-A9DDB1A3831F}" destId="{B2796EA9-6CEE-4034-9E20-F2E98B3B56DA}" srcOrd="3" destOrd="0" presId="urn:microsoft.com/office/officeart/2018/2/layout/IconVerticalSolidList"/>
    <dgm:cxn modelId="{0A048C50-1429-4290-8173-EC754848EA76}" type="presParOf" srcId="{DFBE43D3-D648-446A-AA5F-661876CE588D}" destId="{6030C068-E3F6-47EB-92EE-30D74E517B85}" srcOrd="5" destOrd="0" presId="urn:microsoft.com/office/officeart/2018/2/layout/IconVerticalSolidList"/>
    <dgm:cxn modelId="{C7BC1A1C-9F6B-4C8C-90F3-55E2AF1EB7F2}" type="presParOf" srcId="{DFBE43D3-D648-446A-AA5F-661876CE588D}" destId="{1D860B22-933D-47FB-B42E-AFD8B53DF694}" srcOrd="6" destOrd="0" presId="urn:microsoft.com/office/officeart/2018/2/layout/IconVerticalSolidList"/>
    <dgm:cxn modelId="{0107D2C9-3AFA-4EF8-8EF5-F937AA9F1F17}" type="presParOf" srcId="{1D860B22-933D-47FB-B42E-AFD8B53DF694}" destId="{89DCE9AE-E2A8-4442-8610-D30B42A1ADE1}" srcOrd="0" destOrd="0" presId="urn:microsoft.com/office/officeart/2018/2/layout/IconVerticalSolidList"/>
    <dgm:cxn modelId="{3F6A3B77-EB4E-4513-AEF7-05DD15E8B916}" type="presParOf" srcId="{1D860B22-933D-47FB-B42E-AFD8B53DF694}" destId="{C8EEE738-6DCA-40D5-B685-74BB63F744FC}" srcOrd="1" destOrd="0" presId="urn:microsoft.com/office/officeart/2018/2/layout/IconVerticalSolidList"/>
    <dgm:cxn modelId="{6AB2B8B9-7CCF-42BF-8775-207C5A04B8CA}" type="presParOf" srcId="{1D860B22-933D-47FB-B42E-AFD8B53DF694}" destId="{78DB3814-D9C9-4359-B0E0-2BD6A2A10AFA}" srcOrd="2" destOrd="0" presId="urn:microsoft.com/office/officeart/2018/2/layout/IconVerticalSolidList"/>
    <dgm:cxn modelId="{592C68FC-3F4B-472C-8102-ABE36B3D0AAA}" type="presParOf" srcId="{1D860B22-933D-47FB-B42E-AFD8B53DF694}" destId="{A92C5120-9F4A-45A1-8361-7BAFB284D63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BA4D496-5BFF-4A8E-A22B-77A01861E2D5}" type="doc">
      <dgm:prSet loTypeId="urn:microsoft.com/office/officeart/2018/2/layout/IconVerticalSolidList" loCatId="icon" qsTypeId="urn:microsoft.com/office/officeart/2005/8/quickstyle/simple1" qsCatId="simple" csTypeId="urn:microsoft.com/office/officeart/2018/5/colors/Iconchunking_neutralicontext_accent3_2" csCatId="accent3" phldr="1"/>
      <dgm:spPr/>
      <dgm:t>
        <a:bodyPr/>
        <a:lstStyle/>
        <a:p>
          <a:endParaRPr lang="en-US"/>
        </a:p>
      </dgm:t>
    </dgm:pt>
    <dgm:pt modelId="{6D43269A-F9DB-4E59-87A7-648CE5DAB4CA}">
      <dgm:prSet custT="1"/>
      <dgm:spPr/>
      <dgm:t>
        <a:bodyPr/>
        <a:lstStyle/>
        <a:p>
          <a:r>
            <a:rPr lang="en-US" sz="2400" dirty="0"/>
            <a:t>When students get overwhelmed or lost, many will disengage (stop listening/learning)</a:t>
          </a:r>
        </a:p>
      </dgm:t>
    </dgm:pt>
    <dgm:pt modelId="{32AA0F60-D2B7-4B6C-8881-FC31686698BC}" type="parTrans" cxnId="{3EA090C2-AA7D-4750-A2DA-317D8C125E07}">
      <dgm:prSet/>
      <dgm:spPr/>
      <dgm:t>
        <a:bodyPr/>
        <a:lstStyle/>
        <a:p>
          <a:endParaRPr lang="en-US"/>
        </a:p>
      </dgm:t>
    </dgm:pt>
    <dgm:pt modelId="{8C9AC424-7917-43E1-ACDF-F56ACC14BACD}" type="sibTrans" cxnId="{3EA090C2-AA7D-4750-A2DA-317D8C125E07}">
      <dgm:prSet/>
      <dgm:spPr/>
      <dgm:t>
        <a:bodyPr/>
        <a:lstStyle/>
        <a:p>
          <a:endParaRPr lang="en-US"/>
        </a:p>
      </dgm:t>
    </dgm:pt>
    <dgm:pt modelId="{86CB3E33-8855-484F-89E8-DBFDFC6CAECA}">
      <dgm:prSet custT="1"/>
      <dgm:spPr/>
      <dgm:t>
        <a:bodyPr/>
        <a:lstStyle/>
        <a:p>
          <a:r>
            <a:rPr lang="en-US" sz="2400" dirty="0"/>
            <a:t>Check in with students for comprehension</a:t>
          </a:r>
        </a:p>
      </dgm:t>
    </dgm:pt>
    <dgm:pt modelId="{855BC072-637B-4A29-A6C6-D1AB13FB74B5}" type="parTrans" cxnId="{568D985D-930C-44FC-B3C1-DB0EE0471B04}">
      <dgm:prSet/>
      <dgm:spPr/>
      <dgm:t>
        <a:bodyPr/>
        <a:lstStyle/>
        <a:p>
          <a:endParaRPr lang="en-US"/>
        </a:p>
      </dgm:t>
    </dgm:pt>
    <dgm:pt modelId="{D1001982-EA00-4C30-9EE5-4511B707083E}" type="sibTrans" cxnId="{568D985D-930C-44FC-B3C1-DB0EE0471B04}">
      <dgm:prSet/>
      <dgm:spPr/>
      <dgm:t>
        <a:bodyPr/>
        <a:lstStyle/>
        <a:p>
          <a:endParaRPr lang="en-US"/>
        </a:p>
      </dgm:t>
    </dgm:pt>
    <dgm:pt modelId="{A950340F-31FE-4A7E-9E90-3253028E3DF2}">
      <dgm:prSet custT="1"/>
      <dgm:spPr/>
      <dgm:t>
        <a:bodyPr/>
        <a:lstStyle/>
        <a:p>
          <a:r>
            <a:rPr lang="en-US" sz="2400" dirty="0"/>
            <a:t>Give more time than you think for questions</a:t>
          </a:r>
        </a:p>
      </dgm:t>
    </dgm:pt>
    <dgm:pt modelId="{46A8B0F3-BE0D-4FBD-9601-7D9FC7B92F68}" type="parTrans" cxnId="{E90E35F9-6DAF-4EDC-8F7A-0398BDE1E761}">
      <dgm:prSet/>
      <dgm:spPr/>
      <dgm:t>
        <a:bodyPr/>
        <a:lstStyle/>
        <a:p>
          <a:endParaRPr lang="en-US"/>
        </a:p>
      </dgm:t>
    </dgm:pt>
    <dgm:pt modelId="{05D12C22-055D-46D0-833B-53FFA74AF39C}" type="sibTrans" cxnId="{E90E35F9-6DAF-4EDC-8F7A-0398BDE1E761}">
      <dgm:prSet/>
      <dgm:spPr/>
      <dgm:t>
        <a:bodyPr/>
        <a:lstStyle/>
        <a:p>
          <a:endParaRPr lang="en-US"/>
        </a:p>
      </dgm:t>
    </dgm:pt>
    <dgm:pt modelId="{6724FFAA-76A8-4030-9F36-D2863CB158A3}">
      <dgm:prSet custT="1"/>
      <dgm:spPr/>
      <dgm:t>
        <a:bodyPr/>
        <a:lstStyle/>
        <a:p>
          <a:r>
            <a:rPr lang="en-US" sz="2400" dirty="0"/>
            <a:t>Give anonymous options for feedback/questions</a:t>
          </a:r>
        </a:p>
      </dgm:t>
    </dgm:pt>
    <dgm:pt modelId="{C6671418-22FC-4F3F-8DE7-33223B852FFE}" type="parTrans" cxnId="{1348074F-6077-4096-B9A3-6C5F46705B43}">
      <dgm:prSet/>
      <dgm:spPr/>
      <dgm:t>
        <a:bodyPr/>
        <a:lstStyle/>
        <a:p>
          <a:endParaRPr lang="en-US"/>
        </a:p>
      </dgm:t>
    </dgm:pt>
    <dgm:pt modelId="{6AC709EA-29EA-4C14-A7C4-A8BBF7375220}" type="sibTrans" cxnId="{1348074F-6077-4096-B9A3-6C5F46705B43}">
      <dgm:prSet/>
      <dgm:spPr/>
      <dgm:t>
        <a:bodyPr/>
        <a:lstStyle/>
        <a:p>
          <a:endParaRPr lang="en-US"/>
        </a:p>
      </dgm:t>
    </dgm:pt>
    <dgm:pt modelId="{1E84762F-BF96-408D-BE31-7B53CDAF0952}">
      <dgm:prSet custT="1"/>
      <dgm:spPr/>
      <dgm:t>
        <a:bodyPr/>
        <a:lstStyle/>
        <a:p>
          <a:r>
            <a:rPr lang="en-US" sz="2400" dirty="0"/>
            <a:t>Less is more</a:t>
          </a:r>
        </a:p>
      </dgm:t>
    </dgm:pt>
    <dgm:pt modelId="{0272F622-7EF8-45A8-8ACF-1AD77F2CC2E5}" type="parTrans" cxnId="{9066142D-9B08-45D3-9739-7BB8C43B746E}">
      <dgm:prSet/>
      <dgm:spPr/>
      <dgm:t>
        <a:bodyPr/>
        <a:lstStyle/>
        <a:p>
          <a:endParaRPr lang="en-US"/>
        </a:p>
      </dgm:t>
    </dgm:pt>
    <dgm:pt modelId="{D486CB61-76AA-4A01-BD9E-9583D83CF0C0}" type="sibTrans" cxnId="{9066142D-9B08-45D3-9739-7BB8C43B746E}">
      <dgm:prSet/>
      <dgm:spPr/>
      <dgm:t>
        <a:bodyPr/>
        <a:lstStyle/>
        <a:p>
          <a:endParaRPr lang="en-US"/>
        </a:p>
      </dgm:t>
    </dgm:pt>
    <dgm:pt modelId="{036CD3EE-7DB9-47D1-AC5C-5E45C6A491F0}" type="pres">
      <dgm:prSet presAssocID="{3BA4D496-5BFF-4A8E-A22B-77A01861E2D5}" presName="root" presStyleCnt="0">
        <dgm:presLayoutVars>
          <dgm:dir/>
          <dgm:resizeHandles val="exact"/>
        </dgm:presLayoutVars>
      </dgm:prSet>
      <dgm:spPr/>
    </dgm:pt>
    <dgm:pt modelId="{9A8D4A73-EC8D-4925-9461-574A1A63D796}" type="pres">
      <dgm:prSet presAssocID="{6D43269A-F9DB-4E59-87A7-648CE5DAB4CA}" presName="compNode" presStyleCnt="0"/>
      <dgm:spPr/>
    </dgm:pt>
    <dgm:pt modelId="{68E69F0D-2E3D-49AE-8ADB-FF9C8CEFC376}" type="pres">
      <dgm:prSet presAssocID="{6D43269A-F9DB-4E59-87A7-648CE5DAB4CA}" presName="bgRect" presStyleLbl="bgShp" presStyleIdx="0" presStyleCnt="5"/>
      <dgm:spPr/>
    </dgm:pt>
    <dgm:pt modelId="{5191B82F-97A8-4525-8F99-9C9A7D445FD6}" type="pres">
      <dgm:prSet presAssocID="{6D43269A-F9DB-4E59-87A7-648CE5DAB4C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A4FE7BCE-0243-4338-95DA-201297F9A4F4}" type="pres">
      <dgm:prSet presAssocID="{6D43269A-F9DB-4E59-87A7-648CE5DAB4CA}" presName="spaceRect" presStyleCnt="0"/>
      <dgm:spPr/>
    </dgm:pt>
    <dgm:pt modelId="{4C9FBE6A-22EF-4BF6-AB86-25A4ECD144DC}" type="pres">
      <dgm:prSet presAssocID="{6D43269A-F9DB-4E59-87A7-648CE5DAB4CA}" presName="parTx" presStyleLbl="revTx" presStyleIdx="0" presStyleCnt="5">
        <dgm:presLayoutVars>
          <dgm:chMax val="0"/>
          <dgm:chPref val="0"/>
        </dgm:presLayoutVars>
      </dgm:prSet>
      <dgm:spPr/>
    </dgm:pt>
    <dgm:pt modelId="{C9F87E92-C01D-4536-8F91-47020FAA8C1F}" type="pres">
      <dgm:prSet presAssocID="{8C9AC424-7917-43E1-ACDF-F56ACC14BACD}" presName="sibTrans" presStyleCnt="0"/>
      <dgm:spPr/>
    </dgm:pt>
    <dgm:pt modelId="{A24925E4-4943-4690-A75D-D2610DD1A4DA}" type="pres">
      <dgm:prSet presAssocID="{86CB3E33-8855-484F-89E8-DBFDFC6CAECA}" presName="compNode" presStyleCnt="0"/>
      <dgm:spPr/>
    </dgm:pt>
    <dgm:pt modelId="{C0755978-0C0A-4ECB-99A3-D401445800EC}" type="pres">
      <dgm:prSet presAssocID="{86CB3E33-8855-484F-89E8-DBFDFC6CAECA}" presName="bgRect" presStyleLbl="bgShp" presStyleIdx="1" presStyleCnt="5"/>
      <dgm:spPr/>
    </dgm:pt>
    <dgm:pt modelId="{1A27A1C2-4D23-482B-AF95-5D4BA840210C}" type="pres">
      <dgm:prSet presAssocID="{86CB3E33-8855-484F-89E8-DBFDFC6CAEC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2AF3FC2-27B9-4891-92FA-6B5A783B8875}" type="pres">
      <dgm:prSet presAssocID="{86CB3E33-8855-484F-89E8-DBFDFC6CAECA}" presName="spaceRect" presStyleCnt="0"/>
      <dgm:spPr/>
    </dgm:pt>
    <dgm:pt modelId="{A8F61FA3-9D3D-49F8-8B23-FFE9DF68E02A}" type="pres">
      <dgm:prSet presAssocID="{86CB3E33-8855-484F-89E8-DBFDFC6CAECA}" presName="parTx" presStyleLbl="revTx" presStyleIdx="1" presStyleCnt="5">
        <dgm:presLayoutVars>
          <dgm:chMax val="0"/>
          <dgm:chPref val="0"/>
        </dgm:presLayoutVars>
      </dgm:prSet>
      <dgm:spPr/>
    </dgm:pt>
    <dgm:pt modelId="{FF1C7389-87E9-4F9B-AB56-86EC1E0C1106}" type="pres">
      <dgm:prSet presAssocID="{D1001982-EA00-4C30-9EE5-4511B707083E}" presName="sibTrans" presStyleCnt="0"/>
      <dgm:spPr/>
    </dgm:pt>
    <dgm:pt modelId="{A8DF29E7-DD99-4732-B41C-C5EBF22EAE1F}" type="pres">
      <dgm:prSet presAssocID="{A950340F-31FE-4A7E-9E90-3253028E3DF2}" presName="compNode" presStyleCnt="0"/>
      <dgm:spPr/>
    </dgm:pt>
    <dgm:pt modelId="{1AE2F4E8-8EF5-46A7-A7E5-F1FDF2860458}" type="pres">
      <dgm:prSet presAssocID="{A950340F-31FE-4A7E-9E90-3253028E3DF2}" presName="bgRect" presStyleLbl="bgShp" presStyleIdx="2" presStyleCnt="5"/>
      <dgm:spPr/>
    </dgm:pt>
    <dgm:pt modelId="{9EFF8BC5-4D71-4A1C-82C0-7A675BC9EC0B}" type="pres">
      <dgm:prSet presAssocID="{A950340F-31FE-4A7E-9E90-3253028E3DF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B3DBDD80-407A-441E-BB16-A08C19C59AA8}" type="pres">
      <dgm:prSet presAssocID="{A950340F-31FE-4A7E-9E90-3253028E3DF2}" presName="spaceRect" presStyleCnt="0"/>
      <dgm:spPr/>
    </dgm:pt>
    <dgm:pt modelId="{A0E7BD02-B112-4772-9DB7-4C9C0CD57359}" type="pres">
      <dgm:prSet presAssocID="{A950340F-31FE-4A7E-9E90-3253028E3DF2}" presName="parTx" presStyleLbl="revTx" presStyleIdx="2" presStyleCnt="5">
        <dgm:presLayoutVars>
          <dgm:chMax val="0"/>
          <dgm:chPref val="0"/>
        </dgm:presLayoutVars>
      </dgm:prSet>
      <dgm:spPr/>
    </dgm:pt>
    <dgm:pt modelId="{FF869B17-6F25-40EE-A65F-2EF55DB4A700}" type="pres">
      <dgm:prSet presAssocID="{05D12C22-055D-46D0-833B-53FFA74AF39C}" presName="sibTrans" presStyleCnt="0"/>
      <dgm:spPr/>
    </dgm:pt>
    <dgm:pt modelId="{7D402524-3FCF-4832-8BB5-F08D99DC1FCE}" type="pres">
      <dgm:prSet presAssocID="{6724FFAA-76A8-4030-9F36-D2863CB158A3}" presName="compNode" presStyleCnt="0"/>
      <dgm:spPr/>
    </dgm:pt>
    <dgm:pt modelId="{5A1B0B17-5E5D-4B96-8C4F-33765C9AFC24}" type="pres">
      <dgm:prSet presAssocID="{6724FFAA-76A8-4030-9F36-D2863CB158A3}" presName="bgRect" presStyleLbl="bgShp" presStyleIdx="3" presStyleCnt="5"/>
      <dgm:spPr/>
    </dgm:pt>
    <dgm:pt modelId="{9F4B5013-A995-4852-92FA-5E62C2B90BB0}" type="pres">
      <dgm:prSet presAssocID="{6724FFAA-76A8-4030-9F36-D2863CB158A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ustomer Review"/>
        </a:ext>
      </dgm:extLst>
    </dgm:pt>
    <dgm:pt modelId="{66AF094A-4790-44F7-84A1-264EDDB84E7E}" type="pres">
      <dgm:prSet presAssocID="{6724FFAA-76A8-4030-9F36-D2863CB158A3}" presName="spaceRect" presStyleCnt="0"/>
      <dgm:spPr/>
    </dgm:pt>
    <dgm:pt modelId="{460FC9CB-584B-4275-A46F-6E92846CAD5C}" type="pres">
      <dgm:prSet presAssocID="{6724FFAA-76A8-4030-9F36-D2863CB158A3}" presName="parTx" presStyleLbl="revTx" presStyleIdx="3" presStyleCnt="5">
        <dgm:presLayoutVars>
          <dgm:chMax val="0"/>
          <dgm:chPref val="0"/>
        </dgm:presLayoutVars>
      </dgm:prSet>
      <dgm:spPr/>
    </dgm:pt>
    <dgm:pt modelId="{A072E4CC-12E0-4459-AD2C-031242DFD2D0}" type="pres">
      <dgm:prSet presAssocID="{6AC709EA-29EA-4C14-A7C4-A8BBF7375220}" presName="sibTrans" presStyleCnt="0"/>
      <dgm:spPr/>
    </dgm:pt>
    <dgm:pt modelId="{BFBFE309-1C99-4738-B9CC-CDEE7CC15F14}" type="pres">
      <dgm:prSet presAssocID="{1E84762F-BF96-408D-BE31-7B53CDAF0952}" presName="compNode" presStyleCnt="0"/>
      <dgm:spPr/>
    </dgm:pt>
    <dgm:pt modelId="{6F4D27E8-D4F5-4099-9232-48CC2D5F8AFD}" type="pres">
      <dgm:prSet presAssocID="{1E84762F-BF96-408D-BE31-7B53CDAF0952}" presName="bgRect" presStyleLbl="bgShp" presStyleIdx="4" presStyleCnt="5"/>
      <dgm:spPr/>
    </dgm:pt>
    <dgm:pt modelId="{1B5F0B6A-60D3-47EC-91BF-287C55885F7A}" type="pres">
      <dgm:prSet presAssocID="{1E84762F-BF96-408D-BE31-7B53CDAF095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pward trend"/>
        </a:ext>
      </dgm:extLst>
    </dgm:pt>
    <dgm:pt modelId="{1FF16EAF-899B-416B-9D16-935F39645BCD}" type="pres">
      <dgm:prSet presAssocID="{1E84762F-BF96-408D-BE31-7B53CDAF0952}" presName="spaceRect" presStyleCnt="0"/>
      <dgm:spPr/>
    </dgm:pt>
    <dgm:pt modelId="{B8551CD9-A20D-42CA-801B-2C96464164CA}" type="pres">
      <dgm:prSet presAssocID="{1E84762F-BF96-408D-BE31-7B53CDAF0952}" presName="parTx" presStyleLbl="revTx" presStyleIdx="4" presStyleCnt="5">
        <dgm:presLayoutVars>
          <dgm:chMax val="0"/>
          <dgm:chPref val="0"/>
        </dgm:presLayoutVars>
      </dgm:prSet>
      <dgm:spPr/>
    </dgm:pt>
  </dgm:ptLst>
  <dgm:cxnLst>
    <dgm:cxn modelId="{9066142D-9B08-45D3-9739-7BB8C43B746E}" srcId="{3BA4D496-5BFF-4A8E-A22B-77A01861E2D5}" destId="{1E84762F-BF96-408D-BE31-7B53CDAF0952}" srcOrd="4" destOrd="0" parTransId="{0272F622-7EF8-45A8-8ACF-1AD77F2CC2E5}" sibTransId="{D486CB61-76AA-4A01-BD9E-9583D83CF0C0}"/>
    <dgm:cxn modelId="{01E27A32-F0DC-418B-B5EE-D95140A264F0}" type="presOf" srcId="{A950340F-31FE-4A7E-9E90-3253028E3DF2}" destId="{A0E7BD02-B112-4772-9DB7-4C9C0CD57359}" srcOrd="0" destOrd="0" presId="urn:microsoft.com/office/officeart/2018/2/layout/IconVerticalSolidList"/>
    <dgm:cxn modelId="{568D985D-930C-44FC-B3C1-DB0EE0471B04}" srcId="{3BA4D496-5BFF-4A8E-A22B-77A01861E2D5}" destId="{86CB3E33-8855-484F-89E8-DBFDFC6CAECA}" srcOrd="1" destOrd="0" parTransId="{855BC072-637B-4A29-A6C6-D1AB13FB74B5}" sibTransId="{D1001982-EA00-4C30-9EE5-4511B707083E}"/>
    <dgm:cxn modelId="{EEAD4560-0E20-42DF-834B-5ECFD67A1B9D}" type="presOf" srcId="{6724FFAA-76A8-4030-9F36-D2863CB158A3}" destId="{460FC9CB-584B-4275-A46F-6E92846CAD5C}" srcOrd="0" destOrd="0" presId="urn:microsoft.com/office/officeart/2018/2/layout/IconVerticalSolidList"/>
    <dgm:cxn modelId="{1348074F-6077-4096-B9A3-6C5F46705B43}" srcId="{3BA4D496-5BFF-4A8E-A22B-77A01861E2D5}" destId="{6724FFAA-76A8-4030-9F36-D2863CB158A3}" srcOrd="3" destOrd="0" parTransId="{C6671418-22FC-4F3F-8DE7-33223B852FFE}" sibTransId="{6AC709EA-29EA-4C14-A7C4-A8BBF7375220}"/>
    <dgm:cxn modelId="{504E0A56-58CD-4C83-8A51-6233114974CD}" type="presOf" srcId="{86CB3E33-8855-484F-89E8-DBFDFC6CAECA}" destId="{A8F61FA3-9D3D-49F8-8B23-FFE9DF68E02A}" srcOrd="0" destOrd="0" presId="urn:microsoft.com/office/officeart/2018/2/layout/IconVerticalSolidList"/>
    <dgm:cxn modelId="{51F05D8D-AC48-4460-B26A-89B8F5A9259C}" type="presOf" srcId="{1E84762F-BF96-408D-BE31-7B53CDAF0952}" destId="{B8551CD9-A20D-42CA-801B-2C96464164CA}" srcOrd="0" destOrd="0" presId="urn:microsoft.com/office/officeart/2018/2/layout/IconVerticalSolidList"/>
    <dgm:cxn modelId="{1AF6519A-2C8E-4053-9DA0-086566D20019}" type="presOf" srcId="{6D43269A-F9DB-4E59-87A7-648CE5DAB4CA}" destId="{4C9FBE6A-22EF-4BF6-AB86-25A4ECD144DC}" srcOrd="0" destOrd="0" presId="urn:microsoft.com/office/officeart/2018/2/layout/IconVerticalSolidList"/>
    <dgm:cxn modelId="{3EA090C2-AA7D-4750-A2DA-317D8C125E07}" srcId="{3BA4D496-5BFF-4A8E-A22B-77A01861E2D5}" destId="{6D43269A-F9DB-4E59-87A7-648CE5DAB4CA}" srcOrd="0" destOrd="0" parTransId="{32AA0F60-D2B7-4B6C-8881-FC31686698BC}" sibTransId="{8C9AC424-7917-43E1-ACDF-F56ACC14BACD}"/>
    <dgm:cxn modelId="{F55450F3-7BD5-4FB8-8D2E-3B5F617B50D0}" type="presOf" srcId="{3BA4D496-5BFF-4A8E-A22B-77A01861E2D5}" destId="{036CD3EE-7DB9-47D1-AC5C-5E45C6A491F0}" srcOrd="0" destOrd="0" presId="urn:microsoft.com/office/officeart/2018/2/layout/IconVerticalSolidList"/>
    <dgm:cxn modelId="{E90E35F9-6DAF-4EDC-8F7A-0398BDE1E761}" srcId="{3BA4D496-5BFF-4A8E-A22B-77A01861E2D5}" destId="{A950340F-31FE-4A7E-9E90-3253028E3DF2}" srcOrd="2" destOrd="0" parTransId="{46A8B0F3-BE0D-4FBD-9601-7D9FC7B92F68}" sibTransId="{05D12C22-055D-46D0-833B-53FFA74AF39C}"/>
    <dgm:cxn modelId="{42B684F1-561E-45E9-8358-AF6F7BB93262}" type="presParOf" srcId="{036CD3EE-7DB9-47D1-AC5C-5E45C6A491F0}" destId="{9A8D4A73-EC8D-4925-9461-574A1A63D796}" srcOrd="0" destOrd="0" presId="urn:microsoft.com/office/officeart/2018/2/layout/IconVerticalSolidList"/>
    <dgm:cxn modelId="{9CBABDEA-10C4-40B3-B900-09BADA4FCD17}" type="presParOf" srcId="{9A8D4A73-EC8D-4925-9461-574A1A63D796}" destId="{68E69F0D-2E3D-49AE-8ADB-FF9C8CEFC376}" srcOrd="0" destOrd="0" presId="urn:microsoft.com/office/officeart/2018/2/layout/IconVerticalSolidList"/>
    <dgm:cxn modelId="{25E8B614-BFCE-4EB9-90DB-9800434E0117}" type="presParOf" srcId="{9A8D4A73-EC8D-4925-9461-574A1A63D796}" destId="{5191B82F-97A8-4525-8F99-9C9A7D445FD6}" srcOrd="1" destOrd="0" presId="urn:microsoft.com/office/officeart/2018/2/layout/IconVerticalSolidList"/>
    <dgm:cxn modelId="{A5172AF3-0688-445D-9534-0AE489664366}" type="presParOf" srcId="{9A8D4A73-EC8D-4925-9461-574A1A63D796}" destId="{A4FE7BCE-0243-4338-95DA-201297F9A4F4}" srcOrd="2" destOrd="0" presId="urn:microsoft.com/office/officeart/2018/2/layout/IconVerticalSolidList"/>
    <dgm:cxn modelId="{99B6B398-F0D0-4BCF-BC39-773C446913A9}" type="presParOf" srcId="{9A8D4A73-EC8D-4925-9461-574A1A63D796}" destId="{4C9FBE6A-22EF-4BF6-AB86-25A4ECD144DC}" srcOrd="3" destOrd="0" presId="urn:microsoft.com/office/officeart/2018/2/layout/IconVerticalSolidList"/>
    <dgm:cxn modelId="{04B0D2B5-1B91-4D69-B1A8-34835DDC8DBE}" type="presParOf" srcId="{036CD3EE-7DB9-47D1-AC5C-5E45C6A491F0}" destId="{C9F87E92-C01D-4536-8F91-47020FAA8C1F}" srcOrd="1" destOrd="0" presId="urn:microsoft.com/office/officeart/2018/2/layout/IconVerticalSolidList"/>
    <dgm:cxn modelId="{C414BF35-320B-45B8-A977-0F948BB6C10B}" type="presParOf" srcId="{036CD3EE-7DB9-47D1-AC5C-5E45C6A491F0}" destId="{A24925E4-4943-4690-A75D-D2610DD1A4DA}" srcOrd="2" destOrd="0" presId="urn:microsoft.com/office/officeart/2018/2/layout/IconVerticalSolidList"/>
    <dgm:cxn modelId="{94468252-0AD3-42FD-B253-644118BE7921}" type="presParOf" srcId="{A24925E4-4943-4690-A75D-D2610DD1A4DA}" destId="{C0755978-0C0A-4ECB-99A3-D401445800EC}" srcOrd="0" destOrd="0" presId="urn:microsoft.com/office/officeart/2018/2/layout/IconVerticalSolidList"/>
    <dgm:cxn modelId="{232FD2F1-0762-4FA9-8B95-DD37164DFB13}" type="presParOf" srcId="{A24925E4-4943-4690-A75D-D2610DD1A4DA}" destId="{1A27A1C2-4D23-482B-AF95-5D4BA840210C}" srcOrd="1" destOrd="0" presId="urn:microsoft.com/office/officeart/2018/2/layout/IconVerticalSolidList"/>
    <dgm:cxn modelId="{3172055D-1CBE-4881-9E8D-4DB9E0435C63}" type="presParOf" srcId="{A24925E4-4943-4690-A75D-D2610DD1A4DA}" destId="{52AF3FC2-27B9-4891-92FA-6B5A783B8875}" srcOrd="2" destOrd="0" presId="urn:microsoft.com/office/officeart/2018/2/layout/IconVerticalSolidList"/>
    <dgm:cxn modelId="{69FFE574-2924-4678-8595-875BA62BDCDB}" type="presParOf" srcId="{A24925E4-4943-4690-A75D-D2610DD1A4DA}" destId="{A8F61FA3-9D3D-49F8-8B23-FFE9DF68E02A}" srcOrd="3" destOrd="0" presId="urn:microsoft.com/office/officeart/2018/2/layout/IconVerticalSolidList"/>
    <dgm:cxn modelId="{69903D71-4218-4F81-997A-BB413045BF49}" type="presParOf" srcId="{036CD3EE-7DB9-47D1-AC5C-5E45C6A491F0}" destId="{FF1C7389-87E9-4F9B-AB56-86EC1E0C1106}" srcOrd="3" destOrd="0" presId="urn:microsoft.com/office/officeart/2018/2/layout/IconVerticalSolidList"/>
    <dgm:cxn modelId="{F88AE7B6-20D0-4F9F-AC48-21926CAB443F}" type="presParOf" srcId="{036CD3EE-7DB9-47D1-AC5C-5E45C6A491F0}" destId="{A8DF29E7-DD99-4732-B41C-C5EBF22EAE1F}" srcOrd="4" destOrd="0" presId="urn:microsoft.com/office/officeart/2018/2/layout/IconVerticalSolidList"/>
    <dgm:cxn modelId="{25308A53-60A0-494E-8F32-1EBF482779BE}" type="presParOf" srcId="{A8DF29E7-DD99-4732-B41C-C5EBF22EAE1F}" destId="{1AE2F4E8-8EF5-46A7-A7E5-F1FDF2860458}" srcOrd="0" destOrd="0" presId="urn:microsoft.com/office/officeart/2018/2/layout/IconVerticalSolidList"/>
    <dgm:cxn modelId="{B3FEC1ED-1CA7-4106-9ED4-0788F3A4FB2E}" type="presParOf" srcId="{A8DF29E7-DD99-4732-B41C-C5EBF22EAE1F}" destId="{9EFF8BC5-4D71-4A1C-82C0-7A675BC9EC0B}" srcOrd="1" destOrd="0" presId="urn:microsoft.com/office/officeart/2018/2/layout/IconVerticalSolidList"/>
    <dgm:cxn modelId="{FFEB8A78-422D-469E-BE9B-75905F2AAFD6}" type="presParOf" srcId="{A8DF29E7-DD99-4732-B41C-C5EBF22EAE1F}" destId="{B3DBDD80-407A-441E-BB16-A08C19C59AA8}" srcOrd="2" destOrd="0" presId="urn:microsoft.com/office/officeart/2018/2/layout/IconVerticalSolidList"/>
    <dgm:cxn modelId="{F0D6DA66-6419-422B-811C-A120E53C1C92}" type="presParOf" srcId="{A8DF29E7-DD99-4732-B41C-C5EBF22EAE1F}" destId="{A0E7BD02-B112-4772-9DB7-4C9C0CD57359}" srcOrd="3" destOrd="0" presId="urn:microsoft.com/office/officeart/2018/2/layout/IconVerticalSolidList"/>
    <dgm:cxn modelId="{122588B4-44EE-48DC-B9BD-0233E3CDE841}" type="presParOf" srcId="{036CD3EE-7DB9-47D1-AC5C-5E45C6A491F0}" destId="{FF869B17-6F25-40EE-A65F-2EF55DB4A700}" srcOrd="5" destOrd="0" presId="urn:microsoft.com/office/officeart/2018/2/layout/IconVerticalSolidList"/>
    <dgm:cxn modelId="{368EB3F9-546B-4745-BF6A-2BCBA4ABD3CB}" type="presParOf" srcId="{036CD3EE-7DB9-47D1-AC5C-5E45C6A491F0}" destId="{7D402524-3FCF-4832-8BB5-F08D99DC1FCE}" srcOrd="6" destOrd="0" presId="urn:microsoft.com/office/officeart/2018/2/layout/IconVerticalSolidList"/>
    <dgm:cxn modelId="{9E3C11E8-9CBF-4831-AA4A-84C1F6BCC08C}" type="presParOf" srcId="{7D402524-3FCF-4832-8BB5-F08D99DC1FCE}" destId="{5A1B0B17-5E5D-4B96-8C4F-33765C9AFC24}" srcOrd="0" destOrd="0" presId="urn:microsoft.com/office/officeart/2018/2/layout/IconVerticalSolidList"/>
    <dgm:cxn modelId="{854A1972-3519-47F8-BA39-2864C67F9DF7}" type="presParOf" srcId="{7D402524-3FCF-4832-8BB5-F08D99DC1FCE}" destId="{9F4B5013-A995-4852-92FA-5E62C2B90BB0}" srcOrd="1" destOrd="0" presId="urn:microsoft.com/office/officeart/2018/2/layout/IconVerticalSolidList"/>
    <dgm:cxn modelId="{2DAE4606-652D-4B31-87EF-D2A81BF3DC3E}" type="presParOf" srcId="{7D402524-3FCF-4832-8BB5-F08D99DC1FCE}" destId="{66AF094A-4790-44F7-84A1-264EDDB84E7E}" srcOrd="2" destOrd="0" presId="urn:microsoft.com/office/officeart/2018/2/layout/IconVerticalSolidList"/>
    <dgm:cxn modelId="{F0FA8A6B-D792-439D-9E96-66EC644AB499}" type="presParOf" srcId="{7D402524-3FCF-4832-8BB5-F08D99DC1FCE}" destId="{460FC9CB-584B-4275-A46F-6E92846CAD5C}" srcOrd="3" destOrd="0" presId="urn:microsoft.com/office/officeart/2018/2/layout/IconVerticalSolidList"/>
    <dgm:cxn modelId="{2AFF4DE7-174D-4B0A-A30A-66C40CB96072}" type="presParOf" srcId="{036CD3EE-7DB9-47D1-AC5C-5E45C6A491F0}" destId="{A072E4CC-12E0-4459-AD2C-031242DFD2D0}" srcOrd="7" destOrd="0" presId="urn:microsoft.com/office/officeart/2018/2/layout/IconVerticalSolidList"/>
    <dgm:cxn modelId="{25BECA2A-1448-4768-ACAA-F31A37DE327B}" type="presParOf" srcId="{036CD3EE-7DB9-47D1-AC5C-5E45C6A491F0}" destId="{BFBFE309-1C99-4738-B9CC-CDEE7CC15F14}" srcOrd="8" destOrd="0" presId="urn:microsoft.com/office/officeart/2018/2/layout/IconVerticalSolidList"/>
    <dgm:cxn modelId="{66679C1A-14C3-4C0F-B77A-5E6E49DC8C02}" type="presParOf" srcId="{BFBFE309-1C99-4738-B9CC-CDEE7CC15F14}" destId="{6F4D27E8-D4F5-4099-9232-48CC2D5F8AFD}" srcOrd="0" destOrd="0" presId="urn:microsoft.com/office/officeart/2018/2/layout/IconVerticalSolidList"/>
    <dgm:cxn modelId="{A711FCCB-73C7-4E15-B611-C88B969D1156}" type="presParOf" srcId="{BFBFE309-1C99-4738-B9CC-CDEE7CC15F14}" destId="{1B5F0B6A-60D3-47EC-91BF-287C55885F7A}" srcOrd="1" destOrd="0" presId="urn:microsoft.com/office/officeart/2018/2/layout/IconVerticalSolidList"/>
    <dgm:cxn modelId="{EE2312F2-4072-4A4C-B412-3CC6E673A812}" type="presParOf" srcId="{BFBFE309-1C99-4738-B9CC-CDEE7CC15F14}" destId="{1FF16EAF-899B-416B-9D16-935F39645BCD}" srcOrd="2" destOrd="0" presId="urn:microsoft.com/office/officeart/2018/2/layout/IconVerticalSolidList"/>
    <dgm:cxn modelId="{9157507C-3FB9-4640-8CED-A5A02C4175F4}" type="presParOf" srcId="{BFBFE309-1C99-4738-B9CC-CDEE7CC15F14}" destId="{B8551CD9-A20D-42CA-801B-2C96464164C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9965B18-F401-4501-B873-CF6BDC1A344E}" type="doc">
      <dgm:prSet loTypeId="urn:microsoft.com/office/officeart/2018/2/layout/Icon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F9A9BDD-9AB3-40CC-984D-5F9EC05D1892}">
      <dgm:prSet/>
      <dgm:spPr/>
      <dgm:t>
        <a:bodyPr/>
        <a:lstStyle/>
        <a:p>
          <a:pPr>
            <a:lnSpc>
              <a:spcPct val="100000"/>
            </a:lnSpc>
          </a:pPr>
          <a:r>
            <a:rPr lang="en-US" dirty="0"/>
            <a:t>Clarify goals of your session</a:t>
          </a:r>
        </a:p>
      </dgm:t>
    </dgm:pt>
    <dgm:pt modelId="{964CE7DD-77AC-498D-BF6F-6FF180285260}" type="parTrans" cxnId="{74070EF3-57CA-4F93-86A0-4A9BB0CDFA73}">
      <dgm:prSet/>
      <dgm:spPr/>
      <dgm:t>
        <a:bodyPr/>
        <a:lstStyle/>
        <a:p>
          <a:endParaRPr lang="en-US"/>
        </a:p>
      </dgm:t>
    </dgm:pt>
    <dgm:pt modelId="{C1EC22FC-A028-4F68-9303-624EE4FC3F30}" type="sibTrans" cxnId="{74070EF3-57CA-4F93-86A0-4A9BB0CDFA73}">
      <dgm:prSet/>
      <dgm:spPr/>
      <dgm:t>
        <a:bodyPr/>
        <a:lstStyle/>
        <a:p>
          <a:endParaRPr lang="en-US"/>
        </a:p>
      </dgm:t>
    </dgm:pt>
    <dgm:pt modelId="{EF824B08-3185-49FD-9BFA-9CC1048532F0}">
      <dgm:prSet/>
      <dgm:spPr/>
      <dgm:t>
        <a:bodyPr/>
        <a:lstStyle/>
        <a:p>
          <a:pPr>
            <a:lnSpc>
              <a:spcPct val="100000"/>
            </a:lnSpc>
          </a:pPr>
          <a:r>
            <a:rPr lang="en-US"/>
            <a:t>Helps students see how it all fits together</a:t>
          </a:r>
        </a:p>
      </dgm:t>
    </dgm:pt>
    <dgm:pt modelId="{FCB2E619-D036-42A9-903A-D1DEF077DF11}" type="parTrans" cxnId="{888A1975-928C-4446-AC86-1812843E29B8}">
      <dgm:prSet/>
      <dgm:spPr/>
      <dgm:t>
        <a:bodyPr/>
        <a:lstStyle/>
        <a:p>
          <a:endParaRPr lang="en-US"/>
        </a:p>
      </dgm:t>
    </dgm:pt>
    <dgm:pt modelId="{547B1A65-6586-41C4-98B6-138B9F96C4AC}" type="sibTrans" cxnId="{888A1975-928C-4446-AC86-1812843E29B8}">
      <dgm:prSet/>
      <dgm:spPr/>
      <dgm:t>
        <a:bodyPr/>
        <a:lstStyle/>
        <a:p>
          <a:endParaRPr lang="en-US"/>
        </a:p>
      </dgm:t>
    </dgm:pt>
    <dgm:pt modelId="{BD824408-95CC-4930-B040-C221F98260F9}">
      <dgm:prSet/>
      <dgm:spPr/>
      <dgm:t>
        <a:bodyPr/>
        <a:lstStyle/>
        <a:p>
          <a:pPr>
            <a:lnSpc>
              <a:spcPct val="100000"/>
            </a:lnSpc>
          </a:pPr>
          <a:r>
            <a:rPr lang="en-US"/>
            <a:t>Emphasize relevance of each topic</a:t>
          </a:r>
        </a:p>
      </dgm:t>
    </dgm:pt>
    <dgm:pt modelId="{D7668D48-1CD9-404D-A2C2-D8752B449679}" type="parTrans" cxnId="{16B3A4A9-7302-4B35-9404-82EE1ED12C38}">
      <dgm:prSet/>
      <dgm:spPr/>
      <dgm:t>
        <a:bodyPr/>
        <a:lstStyle/>
        <a:p>
          <a:endParaRPr lang="en-US"/>
        </a:p>
      </dgm:t>
    </dgm:pt>
    <dgm:pt modelId="{DE0D1508-E944-4DA1-910E-ACF0CC93064B}" type="sibTrans" cxnId="{16B3A4A9-7302-4B35-9404-82EE1ED12C38}">
      <dgm:prSet/>
      <dgm:spPr/>
      <dgm:t>
        <a:bodyPr/>
        <a:lstStyle/>
        <a:p>
          <a:endParaRPr lang="en-US"/>
        </a:p>
      </dgm:t>
    </dgm:pt>
    <dgm:pt modelId="{93890E9D-0F45-44E8-A918-0D98CBA800D5}">
      <dgm:prSet/>
      <dgm:spPr/>
      <dgm:t>
        <a:bodyPr/>
        <a:lstStyle/>
        <a:p>
          <a:endParaRPr lang="en-US" dirty="0"/>
        </a:p>
      </dgm:t>
    </dgm:pt>
    <dgm:pt modelId="{516FFF12-20F9-423A-8040-ACB3221CC04D}" type="parTrans" cxnId="{6F129E45-3971-4FBA-BA90-B41B5E91F493}">
      <dgm:prSet/>
      <dgm:spPr/>
      <dgm:t>
        <a:bodyPr/>
        <a:lstStyle/>
        <a:p>
          <a:endParaRPr lang="en-US"/>
        </a:p>
      </dgm:t>
    </dgm:pt>
    <dgm:pt modelId="{19F61BB2-DB80-4A06-B907-338AEAB9E4D8}" type="sibTrans" cxnId="{6F129E45-3971-4FBA-BA90-B41B5E91F493}">
      <dgm:prSet/>
      <dgm:spPr/>
      <dgm:t>
        <a:bodyPr/>
        <a:lstStyle/>
        <a:p>
          <a:endParaRPr lang="en-US"/>
        </a:p>
      </dgm:t>
    </dgm:pt>
    <dgm:pt modelId="{FAF35754-5AFE-4452-89D5-5838EE9F2D14}" type="pres">
      <dgm:prSet presAssocID="{39965B18-F401-4501-B873-CF6BDC1A344E}" presName="root" presStyleCnt="0">
        <dgm:presLayoutVars>
          <dgm:dir/>
          <dgm:resizeHandles val="exact"/>
        </dgm:presLayoutVars>
      </dgm:prSet>
      <dgm:spPr/>
    </dgm:pt>
    <dgm:pt modelId="{B1B62E35-3CCD-4A6D-9A74-A4FD506D7388}" type="pres">
      <dgm:prSet presAssocID="{FF9A9BDD-9AB3-40CC-984D-5F9EC05D1892}" presName="compNode" presStyleCnt="0"/>
      <dgm:spPr/>
    </dgm:pt>
    <dgm:pt modelId="{28DEEBBB-58A7-4DC1-B352-EC41589957AB}" type="pres">
      <dgm:prSet presAssocID="{FF9A9BDD-9AB3-40CC-984D-5F9EC05D18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2C9F64F1-7358-4FF6-AF1A-CD78042F8A5C}" type="pres">
      <dgm:prSet presAssocID="{FF9A9BDD-9AB3-40CC-984D-5F9EC05D1892}" presName="spaceRect" presStyleCnt="0"/>
      <dgm:spPr/>
    </dgm:pt>
    <dgm:pt modelId="{50A47120-A3EC-42C7-9DAC-5113F3136D94}" type="pres">
      <dgm:prSet presAssocID="{FF9A9BDD-9AB3-40CC-984D-5F9EC05D1892}" presName="textRect" presStyleLbl="revTx" presStyleIdx="0" presStyleCnt="3">
        <dgm:presLayoutVars>
          <dgm:chMax val="1"/>
          <dgm:chPref val="1"/>
        </dgm:presLayoutVars>
      </dgm:prSet>
      <dgm:spPr/>
    </dgm:pt>
    <dgm:pt modelId="{F6B1050D-48E4-4C8E-9E30-878A404F4059}" type="pres">
      <dgm:prSet presAssocID="{C1EC22FC-A028-4F68-9303-624EE4FC3F30}" presName="sibTrans" presStyleCnt="0"/>
      <dgm:spPr/>
    </dgm:pt>
    <dgm:pt modelId="{3555792B-F178-48FB-91CF-FCE4BBA1220B}" type="pres">
      <dgm:prSet presAssocID="{EF824B08-3185-49FD-9BFA-9CC1048532F0}" presName="compNode" presStyleCnt="0"/>
      <dgm:spPr/>
    </dgm:pt>
    <dgm:pt modelId="{9655B8EF-2755-4DCD-A2DB-CD39CD542FEB}" type="pres">
      <dgm:prSet presAssocID="{EF824B08-3185-49FD-9BFA-9CC1048532F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D999E4EC-0BA9-4171-9816-A700E4819199}" type="pres">
      <dgm:prSet presAssocID="{EF824B08-3185-49FD-9BFA-9CC1048532F0}" presName="spaceRect" presStyleCnt="0"/>
      <dgm:spPr/>
    </dgm:pt>
    <dgm:pt modelId="{69D55347-BE99-486D-B480-6AEDB6F6D093}" type="pres">
      <dgm:prSet presAssocID="{EF824B08-3185-49FD-9BFA-9CC1048532F0}" presName="textRect" presStyleLbl="revTx" presStyleIdx="1" presStyleCnt="3">
        <dgm:presLayoutVars>
          <dgm:chMax val="1"/>
          <dgm:chPref val="1"/>
        </dgm:presLayoutVars>
      </dgm:prSet>
      <dgm:spPr/>
    </dgm:pt>
    <dgm:pt modelId="{EC94CC67-7F42-4911-9704-77967414BE81}" type="pres">
      <dgm:prSet presAssocID="{547B1A65-6586-41C4-98B6-138B9F96C4AC}" presName="sibTrans" presStyleCnt="0"/>
      <dgm:spPr/>
    </dgm:pt>
    <dgm:pt modelId="{DD3D197C-C242-4A88-8F1D-90CC428FE149}" type="pres">
      <dgm:prSet presAssocID="{BD824408-95CC-4930-B040-C221F98260F9}" presName="compNode" presStyleCnt="0"/>
      <dgm:spPr/>
    </dgm:pt>
    <dgm:pt modelId="{6B2437E2-205C-444A-81BA-7414E00F4626}" type="pres">
      <dgm:prSet presAssocID="{BD824408-95CC-4930-B040-C221F98260F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AD45D7BF-ADDF-4E8E-B59B-B5C5DEBF015F}" type="pres">
      <dgm:prSet presAssocID="{BD824408-95CC-4930-B040-C221F98260F9}" presName="spaceRect" presStyleCnt="0"/>
      <dgm:spPr/>
    </dgm:pt>
    <dgm:pt modelId="{BFC7A055-2D9C-4818-8274-B0630B254182}" type="pres">
      <dgm:prSet presAssocID="{BD824408-95CC-4930-B040-C221F98260F9}" presName="textRect" presStyleLbl="revTx" presStyleIdx="2" presStyleCnt="3">
        <dgm:presLayoutVars>
          <dgm:chMax val="1"/>
          <dgm:chPref val="1"/>
        </dgm:presLayoutVars>
      </dgm:prSet>
      <dgm:spPr/>
    </dgm:pt>
  </dgm:ptLst>
  <dgm:cxnLst>
    <dgm:cxn modelId="{6F129E45-3971-4FBA-BA90-B41B5E91F493}" srcId="{BD824408-95CC-4930-B040-C221F98260F9}" destId="{93890E9D-0F45-44E8-A918-0D98CBA800D5}" srcOrd="0" destOrd="0" parTransId="{516FFF12-20F9-423A-8040-ACB3221CC04D}" sibTransId="{19F61BB2-DB80-4A06-B907-338AEAB9E4D8}"/>
    <dgm:cxn modelId="{888A1975-928C-4446-AC86-1812843E29B8}" srcId="{39965B18-F401-4501-B873-CF6BDC1A344E}" destId="{EF824B08-3185-49FD-9BFA-9CC1048532F0}" srcOrd="1" destOrd="0" parTransId="{FCB2E619-D036-42A9-903A-D1DEF077DF11}" sibTransId="{547B1A65-6586-41C4-98B6-138B9F96C4AC}"/>
    <dgm:cxn modelId="{F4CC3396-CFEC-E04A-846C-7C66CF711010}" type="presOf" srcId="{BD824408-95CC-4930-B040-C221F98260F9}" destId="{BFC7A055-2D9C-4818-8274-B0630B254182}" srcOrd="0" destOrd="0" presId="urn:microsoft.com/office/officeart/2018/2/layout/IconLabelList"/>
    <dgm:cxn modelId="{16B3A4A9-7302-4B35-9404-82EE1ED12C38}" srcId="{39965B18-F401-4501-B873-CF6BDC1A344E}" destId="{BD824408-95CC-4930-B040-C221F98260F9}" srcOrd="2" destOrd="0" parTransId="{D7668D48-1CD9-404D-A2C2-D8752B449679}" sibTransId="{DE0D1508-E944-4DA1-910E-ACF0CC93064B}"/>
    <dgm:cxn modelId="{23241ABD-8E51-B24A-B4CE-F8EB1592C6BB}" type="presOf" srcId="{EF824B08-3185-49FD-9BFA-9CC1048532F0}" destId="{69D55347-BE99-486D-B480-6AEDB6F6D093}" srcOrd="0" destOrd="0" presId="urn:microsoft.com/office/officeart/2018/2/layout/IconLabelList"/>
    <dgm:cxn modelId="{63CA69DF-F79D-974D-8B0F-ACE3D60C33EA}" type="presOf" srcId="{39965B18-F401-4501-B873-CF6BDC1A344E}" destId="{FAF35754-5AFE-4452-89D5-5838EE9F2D14}" srcOrd="0" destOrd="0" presId="urn:microsoft.com/office/officeart/2018/2/layout/IconLabelList"/>
    <dgm:cxn modelId="{1D09B0E3-51FA-CD4E-8B7E-0CDE76D2E205}" type="presOf" srcId="{FF9A9BDD-9AB3-40CC-984D-5F9EC05D1892}" destId="{50A47120-A3EC-42C7-9DAC-5113F3136D94}" srcOrd="0" destOrd="0" presId="urn:microsoft.com/office/officeart/2018/2/layout/IconLabelList"/>
    <dgm:cxn modelId="{74070EF3-57CA-4F93-86A0-4A9BB0CDFA73}" srcId="{39965B18-F401-4501-B873-CF6BDC1A344E}" destId="{FF9A9BDD-9AB3-40CC-984D-5F9EC05D1892}" srcOrd="0" destOrd="0" parTransId="{964CE7DD-77AC-498D-BF6F-6FF180285260}" sibTransId="{C1EC22FC-A028-4F68-9303-624EE4FC3F30}"/>
    <dgm:cxn modelId="{454E69A7-867A-5447-9C18-B9FD59ECD287}" type="presParOf" srcId="{FAF35754-5AFE-4452-89D5-5838EE9F2D14}" destId="{B1B62E35-3CCD-4A6D-9A74-A4FD506D7388}" srcOrd="0" destOrd="0" presId="urn:microsoft.com/office/officeart/2018/2/layout/IconLabelList"/>
    <dgm:cxn modelId="{9AC31C32-B643-1D4C-A72F-32CB1D9D19E8}" type="presParOf" srcId="{B1B62E35-3CCD-4A6D-9A74-A4FD506D7388}" destId="{28DEEBBB-58A7-4DC1-B352-EC41589957AB}" srcOrd="0" destOrd="0" presId="urn:microsoft.com/office/officeart/2018/2/layout/IconLabelList"/>
    <dgm:cxn modelId="{13EFAA66-3B04-4E44-9A9F-3A9117DA819A}" type="presParOf" srcId="{B1B62E35-3CCD-4A6D-9A74-A4FD506D7388}" destId="{2C9F64F1-7358-4FF6-AF1A-CD78042F8A5C}" srcOrd="1" destOrd="0" presId="urn:microsoft.com/office/officeart/2018/2/layout/IconLabelList"/>
    <dgm:cxn modelId="{3FD792E4-AB38-7247-A7B6-9556B3DDF61D}" type="presParOf" srcId="{B1B62E35-3CCD-4A6D-9A74-A4FD506D7388}" destId="{50A47120-A3EC-42C7-9DAC-5113F3136D94}" srcOrd="2" destOrd="0" presId="urn:microsoft.com/office/officeart/2018/2/layout/IconLabelList"/>
    <dgm:cxn modelId="{687B3357-64DD-7D49-B59D-9CEAE12D83FD}" type="presParOf" srcId="{FAF35754-5AFE-4452-89D5-5838EE9F2D14}" destId="{F6B1050D-48E4-4C8E-9E30-878A404F4059}" srcOrd="1" destOrd="0" presId="urn:microsoft.com/office/officeart/2018/2/layout/IconLabelList"/>
    <dgm:cxn modelId="{265BC58B-5565-C542-8FBC-EA1F60CA944F}" type="presParOf" srcId="{FAF35754-5AFE-4452-89D5-5838EE9F2D14}" destId="{3555792B-F178-48FB-91CF-FCE4BBA1220B}" srcOrd="2" destOrd="0" presId="urn:microsoft.com/office/officeart/2018/2/layout/IconLabelList"/>
    <dgm:cxn modelId="{CFC2E558-4710-F248-9FBA-51B58338ED61}" type="presParOf" srcId="{3555792B-F178-48FB-91CF-FCE4BBA1220B}" destId="{9655B8EF-2755-4DCD-A2DB-CD39CD542FEB}" srcOrd="0" destOrd="0" presId="urn:microsoft.com/office/officeart/2018/2/layout/IconLabelList"/>
    <dgm:cxn modelId="{D41F4932-5F73-9549-93AA-75EF569B74C8}" type="presParOf" srcId="{3555792B-F178-48FB-91CF-FCE4BBA1220B}" destId="{D999E4EC-0BA9-4171-9816-A700E4819199}" srcOrd="1" destOrd="0" presId="urn:microsoft.com/office/officeart/2018/2/layout/IconLabelList"/>
    <dgm:cxn modelId="{CC30D8C3-9715-5A40-B961-57AEB0A7F92D}" type="presParOf" srcId="{3555792B-F178-48FB-91CF-FCE4BBA1220B}" destId="{69D55347-BE99-486D-B480-6AEDB6F6D093}" srcOrd="2" destOrd="0" presId="urn:microsoft.com/office/officeart/2018/2/layout/IconLabelList"/>
    <dgm:cxn modelId="{1BF401C1-1A44-9D4B-9B43-073168A2B05E}" type="presParOf" srcId="{FAF35754-5AFE-4452-89D5-5838EE9F2D14}" destId="{EC94CC67-7F42-4911-9704-77967414BE81}" srcOrd="3" destOrd="0" presId="urn:microsoft.com/office/officeart/2018/2/layout/IconLabelList"/>
    <dgm:cxn modelId="{E4808F7C-9DB4-CF47-894C-2E02951BA4C4}" type="presParOf" srcId="{FAF35754-5AFE-4452-89D5-5838EE9F2D14}" destId="{DD3D197C-C242-4A88-8F1D-90CC428FE149}" srcOrd="4" destOrd="0" presId="urn:microsoft.com/office/officeart/2018/2/layout/IconLabelList"/>
    <dgm:cxn modelId="{18DE7FAC-FD3C-AD42-A87E-29EB8D7D5057}" type="presParOf" srcId="{DD3D197C-C242-4A88-8F1D-90CC428FE149}" destId="{6B2437E2-205C-444A-81BA-7414E00F4626}" srcOrd="0" destOrd="0" presId="urn:microsoft.com/office/officeart/2018/2/layout/IconLabelList"/>
    <dgm:cxn modelId="{19A3C7AC-46A4-8F4A-A8C8-058AC8AE681D}" type="presParOf" srcId="{DD3D197C-C242-4A88-8F1D-90CC428FE149}" destId="{AD45D7BF-ADDF-4E8E-B59B-B5C5DEBF015F}" srcOrd="1" destOrd="0" presId="urn:microsoft.com/office/officeart/2018/2/layout/IconLabelList"/>
    <dgm:cxn modelId="{396F2C3B-277B-4E44-9BF0-D0D876751837}" type="presParOf" srcId="{DD3D197C-C242-4A88-8F1D-90CC428FE149}" destId="{BFC7A055-2D9C-4818-8274-B0630B25418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1132C31-3B73-4504-A7A7-BAEFE15B5343}" type="doc">
      <dgm:prSet loTypeId="urn:microsoft.com/office/officeart/2018/2/layout/IconVerticalSolidList" loCatId="icon" qsTypeId="urn:microsoft.com/office/officeart/2005/8/quickstyle/simple1" qsCatId="simple" csTypeId="urn:microsoft.com/office/officeart/2018/5/colors/Iconchunking_neutralbg_accent6_2" csCatId="accent6" phldr="1"/>
      <dgm:spPr/>
      <dgm:t>
        <a:bodyPr/>
        <a:lstStyle/>
        <a:p>
          <a:endParaRPr lang="en-US"/>
        </a:p>
      </dgm:t>
    </dgm:pt>
    <dgm:pt modelId="{8198DE92-D73A-4A15-96D5-01D644903BB4}">
      <dgm:prSet/>
      <dgm:spPr/>
      <dgm:t>
        <a:bodyPr/>
        <a:lstStyle/>
        <a:p>
          <a:r>
            <a:rPr lang="en-US"/>
            <a:t>Communicate with students and instructors &amp; incorporate their feedback</a:t>
          </a:r>
        </a:p>
      </dgm:t>
    </dgm:pt>
    <dgm:pt modelId="{7B30083F-E093-4EE1-8594-5913FCC3D868}" type="parTrans" cxnId="{CA892C62-6011-4572-817C-8097AAB36C11}">
      <dgm:prSet/>
      <dgm:spPr/>
      <dgm:t>
        <a:bodyPr/>
        <a:lstStyle/>
        <a:p>
          <a:endParaRPr lang="en-US"/>
        </a:p>
      </dgm:t>
    </dgm:pt>
    <dgm:pt modelId="{361D8ACA-FE9E-4433-8C29-1CE6CA42F334}" type="sibTrans" cxnId="{CA892C62-6011-4572-817C-8097AAB36C11}">
      <dgm:prSet/>
      <dgm:spPr/>
      <dgm:t>
        <a:bodyPr/>
        <a:lstStyle/>
        <a:p>
          <a:endParaRPr lang="en-US"/>
        </a:p>
      </dgm:t>
    </dgm:pt>
    <dgm:pt modelId="{90775484-863B-48DD-96F1-F343F833E337}">
      <dgm:prSet/>
      <dgm:spPr/>
      <dgm:t>
        <a:bodyPr/>
        <a:lstStyle/>
        <a:p>
          <a:r>
            <a:rPr lang="en-US"/>
            <a:t>Read, learn, investigate, take classes, listen</a:t>
          </a:r>
        </a:p>
      </dgm:t>
    </dgm:pt>
    <dgm:pt modelId="{BCD6A629-3C13-42CE-9717-87768CE6A8C7}" type="parTrans" cxnId="{1A5B8B2E-2BE1-41CE-B6A0-CDC6250CA5FB}">
      <dgm:prSet/>
      <dgm:spPr/>
      <dgm:t>
        <a:bodyPr/>
        <a:lstStyle/>
        <a:p>
          <a:endParaRPr lang="en-US"/>
        </a:p>
      </dgm:t>
    </dgm:pt>
    <dgm:pt modelId="{A6C76A95-68A4-494A-B129-FCA8B3988774}" type="sibTrans" cxnId="{1A5B8B2E-2BE1-41CE-B6A0-CDC6250CA5FB}">
      <dgm:prSet/>
      <dgm:spPr/>
      <dgm:t>
        <a:bodyPr/>
        <a:lstStyle/>
        <a:p>
          <a:endParaRPr lang="en-US"/>
        </a:p>
      </dgm:t>
    </dgm:pt>
    <dgm:pt modelId="{5D7082D2-DAE5-4957-BDA7-D6FAB153B1FD}">
      <dgm:prSet/>
      <dgm:spPr/>
      <dgm:t>
        <a:bodyPr/>
        <a:lstStyle/>
        <a:p>
          <a:r>
            <a:rPr lang="en-US" dirty="0"/>
            <a:t>Experiment with new techniques</a:t>
          </a:r>
        </a:p>
      </dgm:t>
    </dgm:pt>
    <dgm:pt modelId="{2BB51654-05C2-42C8-BDD4-10F8B2EBC8F8}" type="parTrans" cxnId="{8146084E-9A69-410C-AA9D-725ED76006D6}">
      <dgm:prSet/>
      <dgm:spPr/>
      <dgm:t>
        <a:bodyPr/>
        <a:lstStyle/>
        <a:p>
          <a:endParaRPr lang="en-US"/>
        </a:p>
      </dgm:t>
    </dgm:pt>
    <dgm:pt modelId="{B40F8AC0-A883-4518-8EA2-C65AB8FEEDC0}" type="sibTrans" cxnId="{8146084E-9A69-410C-AA9D-725ED76006D6}">
      <dgm:prSet/>
      <dgm:spPr/>
      <dgm:t>
        <a:bodyPr/>
        <a:lstStyle/>
        <a:p>
          <a:endParaRPr lang="en-US"/>
        </a:p>
      </dgm:t>
    </dgm:pt>
    <dgm:pt modelId="{D1C0F3A7-9974-41CD-806C-03AA3D590AA8}">
      <dgm:prSet/>
      <dgm:spPr/>
      <dgm:t>
        <a:bodyPr/>
        <a:lstStyle/>
        <a:p>
          <a:r>
            <a:rPr lang="en-US"/>
            <a:t>Collaborate with colleagues </a:t>
          </a:r>
        </a:p>
      </dgm:t>
    </dgm:pt>
    <dgm:pt modelId="{8277B79E-B783-43BA-8A0E-AB83D1D3E9B7}" type="parTrans" cxnId="{3CBAAD4A-3611-4410-B79D-D2F2DCA03749}">
      <dgm:prSet/>
      <dgm:spPr/>
      <dgm:t>
        <a:bodyPr/>
        <a:lstStyle/>
        <a:p>
          <a:endParaRPr lang="en-US"/>
        </a:p>
      </dgm:t>
    </dgm:pt>
    <dgm:pt modelId="{8D441DD5-1EC5-4D8A-ADA3-F42AC2C24A9D}" type="sibTrans" cxnId="{3CBAAD4A-3611-4410-B79D-D2F2DCA03749}">
      <dgm:prSet/>
      <dgm:spPr/>
      <dgm:t>
        <a:bodyPr/>
        <a:lstStyle/>
        <a:p>
          <a:endParaRPr lang="en-US"/>
        </a:p>
      </dgm:t>
    </dgm:pt>
    <dgm:pt modelId="{64FF632E-8958-4A0F-B788-EA65863C59AB}">
      <dgm:prSet/>
      <dgm:spPr/>
      <dgm:t>
        <a:bodyPr/>
        <a:lstStyle/>
        <a:p>
          <a:r>
            <a:rPr lang="en-US"/>
            <a:t>Creating anti-ableist, inclusive instruction is an ongoing, iterative process</a:t>
          </a:r>
        </a:p>
      </dgm:t>
    </dgm:pt>
    <dgm:pt modelId="{ACF7DC5D-0B07-477E-A458-E80BA4925291}" type="parTrans" cxnId="{EAE1FAFB-C673-4284-A824-B035817BFF06}">
      <dgm:prSet/>
      <dgm:spPr/>
      <dgm:t>
        <a:bodyPr/>
        <a:lstStyle/>
        <a:p>
          <a:endParaRPr lang="en-US"/>
        </a:p>
      </dgm:t>
    </dgm:pt>
    <dgm:pt modelId="{5A17B688-E54D-4DAA-AE40-8857D5AA16AC}" type="sibTrans" cxnId="{EAE1FAFB-C673-4284-A824-B035817BFF06}">
      <dgm:prSet/>
      <dgm:spPr/>
      <dgm:t>
        <a:bodyPr/>
        <a:lstStyle/>
        <a:p>
          <a:endParaRPr lang="en-US"/>
        </a:p>
      </dgm:t>
    </dgm:pt>
    <dgm:pt modelId="{203CBFEB-1B04-4F2B-8657-9FD7CAC368E8}" type="pres">
      <dgm:prSet presAssocID="{C1132C31-3B73-4504-A7A7-BAEFE15B5343}" presName="root" presStyleCnt="0">
        <dgm:presLayoutVars>
          <dgm:dir/>
          <dgm:resizeHandles val="exact"/>
        </dgm:presLayoutVars>
      </dgm:prSet>
      <dgm:spPr/>
    </dgm:pt>
    <dgm:pt modelId="{799C678B-7715-447F-875F-AB1EE4C4DCCC}" type="pres">
      <dgm:prSet presAssocID="{8198DE92-D73A-4A15-96D5-01D644903BB4}" presName="compNode" presStyleCnt="0"/>
      <dgm:spPr/>
    </dgm:pt>
    <dgm:pt modelId="{FF2AA22B-D572-4D92-B4A3-6DF4D6F3E63E}" type="pres">
      <dgm:prSet presAssocID="{8198DE92-D73A-4A15-96D5-01D644903BB4}" presName="bgRect" presStyleLbl="bgShp" presStyleIdx="0" presStyleCnt="5"/>
      <dgm:spPr/>
    </dgm:pt>
    <dgm:pt modelId="{9621061F-50EA-4179-8211-EC8AB406CDA1}" type="pres">
      <dgm:prSet presAssocID="{8198DE92-D73A-4A15-96D5-01D644903BB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39E3960B-A509-4E4D-87EB-96560C461ED2}" type="pres">
      <dgm:prSet presAssocID="{8198DE92-D73A-4A15-96D5-01D644903BB4}" presName="spaceRect" presStyleCnt="0"/>
      <dgm:spPr/>
    </dgm:pt>
    <dgm:pt modelId="{8FA4F4C3-BF34-4D84-A7F7-456F8D981AA0}" type="pres">
      <dgm:prSet presAssocID="{8198DE92-D73A-4A15-96D5-01D644903BB4}" presName="parTx" presStyleLbl="revTx" presStyleIdx="0" presStyleCnt="5">
        <dgm:presLayoutVars>
          <dgm:chMax val="0"/>
          <dgm:chPref val="0"/>
        </dgm:presLayoutVars>
      </dgm:prSet>
      <dgm:spPr/>
    </dgm:pt>
    <dgm:pt modelId="{56876CE4-4891-4EFD-854B-39568FA2077E}" type="pres">
      <dgm:prSet presAssocID="{361D8ACA-FE9E-4433-8C29-1CE6CA42F334}" presName="sibTrans" presStyleCnt="0"/>
      <dgm:spPr/>
    </dgm:pt>
    <dgm:pt modelId="{CFCC3292-30CB-4B9D-B6C9-F0720DCC02C9}" type="pres">
      <dgm:prSet presAssocID="{90775484-863B-48DD-96F1-F343F833E337}" presName="compNode" presStyleCnt="0"/>
      <dgm:spPr/>
    </dgm:pt>
    <dgm:pt modelId="{45A7A52D-8493-44D5-9945-0BF4F1D8542E}" type="pres">
      <dgm:prSet presAssocID="{90775484-863B-48DD-96F1-F343F833E337}" presName="bgRect" presStyleLbl="bgShp" presStyleIdx="1" presStyleCnt="5"/>
      <dgm:spPr/>
    </dgm:pt>
    <dgm:pt modelId="{661AA9E8-A8BC-4F2D-8F48-77F40C132B98}" type="pres">
      <dgm:prSet presAssocID="{90775484-863B-48DD-96F1-F343F833E33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pen Book"/>
        </a:ext>
      </dgm:extLst>
    </dgm:pt>
    <dgm:pt modelId="{44D58485-F545-4702-BADC-A7B515A726CD}" type="pres">
      <dgm:prSet presAssocID="{90775484-863B-48DD-96F1-F343F833E337}" presName="spaceRect" presStyleCnt="0"/>
      <dgm:spPr/>
    </dgm:pt>
    <dgm:pt modelId="{86E82EF2-68B3-4864-B4D6-DF49F57512E6}" type="pres">
      <dgm:prSet presAssocID="{90775484-863B-48DD-96F1-F343F833E337}" presName="parTx" presStyleLbl="revTx" presStyleIdx="1" presStyleCnt="5">
        <dgm:presLayoutVars>
          <dgm:chMax val="0"/>
          <dgm:chPref val="0"/>
        </dgm:presLayoutVars>
      </dgm:prSet>
      <dgm:spPr/>
    </dgm:pt>
    <dgm:pt modelId="{1BE61B7D-84F5-49F8-BA53-5F1528D25094}" type="pres">
      <dgm:prSet presAssocID="{A6C76A95-68A4-494A-B129-FCA8B3988774}" presName="sibTrans" presStyleCnt="0"/>
      <dgm:spPr/>
    </dgm:pt>
    <dgm:pt modelId="{5B826969-AB29-4C38-AB86-3C4C6EA14D21}" type="pres">
      <dgm:prSet presAssocID="{5D7082D2-DAE5-4957-BDA7-D6FAB153B1FD}" presName="compNode" presStyleCnt="0"/>
      <dgm:spPr/>
    </dgm:pt>
    <dgm:pt modelId="{83CA36ED-D7AE-4B96-BFAA-8A0CB736375A}" type="pres">
      <dgm:prSet presAssocID="{5D7082D2-DAE5-4957-BDA7-D6FAB153B1FD}" presName="bgRect" presStyleLbl="bgShp" presStyleIdx="2" presStyleCnt="5"/>
      <dgm:spPr/>
    </dgm:pt>
    <dgm:pt modelId="{FD9D13C2-9DF7-478D-9F70-7DFBD0BF54DF}" type="pres">
      <dgm:prSet presAssocID="{5D7082D2-DAE5-4957-BDA7-D6FAB153B1F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lask"/>
        </a:ext>
      </dgm:extLst>
    </dgm:pt>
    <dgm:pt modelId="{E706730A-16DE-41CB-917D-572C8B311ACC}" type="pres">
      <dgm:prSet presAssocID="{5D7082D2-DAE5-4957-BDA7-D6FAB153B1FD}" presName="spaceRect" presStyleCnt="0"/>
      <dgm:spPr/>
    </dgm:pt>
    <dgm:pt modelId="{17B82B99-3577-429A-B768-65AEF8E8FCA1}" type="pres">
      <dgm:prSet presAssocID="{5D7082D2-DAE5-4957-BDA7-D6FAB153B1FD}" presName="parTx" presStyleLbl="revTx" presStyleIdx="2" presStyleCnt="5">
        <dgm:presLayoutVars>
          <dgm:chMax val="0"/>
          <dgm:chPref val="0"/>
        </dgm:presLayoutVars>
      </dgm:prSet>
      <dgm:spPr/>
    </dgm:pt>
    <dgm:pt modelId="{B6DCC400-1A79-48A1-BE3A-2F6352D7B055}" type="pres">
      <dgm:prSet presAssocID="{B40F8AC0-A883-4518-8EA2-C65AB8FEEDC0}" presName="sibTrans" presStyleCnt="0"/>
      <dgm:spPr/>
    </dgm:pt>
    <dgm:pt modelId="{D6B86F32-7DB8-41CC-A7FC-2BFAF1E2098C}" type="pres">
      <dgm:prSet presAssocID="{D1C0F3A7-9974-41CD-806C-03AA3D590AA8}" presName="compNode" presStyleCnt="0"/>
      <dgm:spPr/>
    </dgm:pt>
    <dgm:pt modelId="{59B0A2E1-9ECF-4787-BDB4-5C8FDCAB8A5D}" type="pres">
      <dgm:prSet presAssocID="{D1C0F3A7-9974-41CD-806C-03AA3D590AA8}" presName="bgRect" presStyleLbl="bgShp" presStyleIdx="3" presStyleCnt="5"/>
      <dgm:spPr/>
    </dgm:pt>
    <dgm:pt modelId="{6FA6F0E4-F34C-4A55-80F1-F68EA71B3766}" type="pres">
      <dgm:prSet presAssocID="{D1C0F3A7-9974-41CD-806C-03AA3D590AA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Brainstorm"/>
        </a:ext>
      </dgm:extLst>
    </dgm:pt>
    <dgm:pt modelId="{7BDF030A-5854-47E4-970E-134F112ADF88}" type="pres">
      <dgm:prSet presAssocID="{D1C0F3A7-9974-41CD-806C-03AA3D590AA8}" presName="spaceRect" presStyleCnt="0"/>
      <dgm:spPr/>
    </dgm:pt>
    <dgm:pt modelId="{E179ED2E-94F7-4367-A564-39D158593BC2}" type="pres">
      <dgm:prSet presAssocID="{D1C0F3A7-9974-41CD-806C-03AA3D590AA8}" presName="parTx" presStyleLbl="revTx" presStyleIdx="3" presStyleCnt="5">
        <dgm:presLayoutVars>
          <dgm:chMax val="0"/>
          <dgm:chPref val="0"/>
        </dgm:presLayoutVars>
      </dgm:prSet>
      <dgm:spPr/>
    </dgm:pt>
    <dgm:pt modelId="{9F3BFC05-F292-4D04-8FF1-2A8F450C7B7A}" type="pres">
      <dgm:prSet presAssocID="{8D441DD5-1EC5-4D8A-ADA3-F42AC2C24A9D}" presName="sibTrans" presStyleCnt="0"/>
      <dgm:spPr/>
    </dgm:pt>
    <dgm:pt modelId="{8BDE932E-E5CD-44EB-B821-AA309D59850D}" type="pres">
      <dgm:prSet presAssocID="{64FF632E-8958-4A0F-B788-EA65863C59AB}" presName="compNode" presStyleCnt="0"/>
      <dgm:spPr/>
    </dgm:pt>
    <dgm:pt modelId="{13CBEACB-15A0-4DE4-BB91-B249D65082EC}" type="pres">
      <dgm:prSet presAssocID="{64FF632E-8958-4A0F-B788-EA65863C59AB}" presName="bgRect" presStyleLbl="bgShp" presStyleIdx="4" presStyleCnt="5"/>
      <dgm:spPr/>
    </dgm:pt>
    <dgm:pt modelId="{16F39ED8-D639-4F58-9741-62C5ABBAF98B}" type="pres">
      <dgm:prSet presAssocID="{64FF632E-8958-4A0F-B788-EA65863C59A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peat"/>
        </a:ext>
      </dgm:extLst>
    </dgm:pt>
    <dgm:pt modelId="{BACB49A3-6F96-4DDB-ADE7-6C0F773E4171}" type="pres">
      <dgm:prSet presAssocID="{64FF632E-8958-4A0F-B788-EA65863C59AB}" presName="spaceRect" presStyleCnt="0"/>
      <dgm:spPr/>
    </dgm:pt>
    <dgm:pt modelId="{73AE8C8D-9A1B-48E0-8DFB-265F4F1BDF72}" type="pres">
      <dgm:prSet presAssocID="{64FF632E-8958-4A0F-B788-EA65863C59AB}" presName="parTx" presStyleLbl="revTx" presStyleIdx="4" presStyleCnt="5">
        <dgm:presLayoutVars>
          <dgm:chMax val="0"/>
          <dgm:chPref val="0"/>
        </dgm:presLayoutVars>
      </dgm:prSet>
      <dgm:spPr/>
    </dgm:pt>
  </dgm:ptLst>
  <dgm:cxnLst>
    <dgm:cxn modelId="{8DCCDE11-86EF-5943-B852-0212FD711893}" type="presOf" srcId="{64FF632E-8958-4A0F-B788-EA65863C59AB}" destId="{73AE8C8D-9A1B-48E0-8DFB-265F4F1BDF72}" srcOrd="0" destOrd="0" presId="urn:microsoft.com/office/officeart/2018/2/layout/IconVerticalSolidList"/>
    <dgm:cxn modelId="{1A5B8B2E-2BE1-41CE-B6A0-CDC6250CA5FB}" srcId="{C1132C31-3B73-4504-A7A7-BAEFE15B5343}" destId="{90775484-863B-48DD-96F1-F343F833E337}" srcOrd="1" destOrd="0" parTransId="{BCD6A629-3C13-42CE-9717-87768CE6A8C7}" sibTransId="{A6C76A95-68A4-494A-B129-FCA8B3988774}"/>
    <dgm:cxn modelId="{CA892C62-6011-4572-817C-8097AAB36C11}" srcId="{C1132C31-3B73-4504-A7A7-BAEFE15B5343}" destId="{8198DE92-D73A-4A15-96D5-01D644903BB4}" srcOrd="0" destOrd="0" parTransId="{7B30083F-E093-4EE1-8594-5913FCC3D868}" sibTransId="{361D8ACA-FE9E-4433-8C29-1CE6CA42F334}"/>
    <dgm:cxn modelId="{3CBAAD4A-3611-4410-B79D-D2F2DCA03749}" srcId="{C1132C31-3B73-4504-A7A7-BAEFE15B5343}" destId="{D1C0F3A7-9974-41CD-806C-03AA3D590AA8}" srcOrd="3" destOrd="0" parTransId="{8277B79E-B783-43BA-8A0E-AB83D1D3E9B7}" sibTransId="{8D441DD5-1EC5-4D8A-ADA3-F42AC2C24A9D}"/>
    <dgm:cxn modelId="{8146084E-9A69-410C-AA9D-725ED76006D6}" srcId="{C1132C31-3B73-4504-A7A7-BAEFE15B5343}" destId="{5D7082D2-DAE5-4957-BDA7-D6FAB153B1FD}" srcOrd="2" destOrd="0" parTransId="{2BB51654-05C2-42C8-BDD4-10F8B2EBC8F8}" sibTransId="{B40F8AC0-A883-4518-8EA2-C65AB8FEEDC0}"/>
    <dgm:cxn modelId="{41A9C653-CF8D-3E40-8007-6D9CA99CEE20}" type="presOf" srcId="{90775484-863B-48DD-96F1-F343F833E337}" destId="{86E82EF2-68B3-4864-B4D6-DF49F57512E6}" srcOrd="0" destOrd="0" presId="urn:microsoft.com/office/officeart/2018/2/layout/IconVerticalSolidList"/>
    <dgm:cxn modelId="{B8C8D77C-880A-2E4C-A324-31228CBA5CA2}" type="presOf" srcId="{D1C0F3A7-9974-41CD-806C-03AA3D590AA8}" destId="{E179ED2E-94F7-4367-A564-39D158593BC2}" srcOrd="0" destOrd="0" presId="urn:microsoft.com/office/officeart/2018/2/layout/IconVerticalSolidList"/>
    <dgm:cxn modelId="{99E1B67D-1F9F-0346-AE22-84C2A67DBE7F}" type="presOf" srcId="{5D7082D2-DAE5-4957-BDA7-D6FAB153B1FD}" destId="{17B82B99-3577-429A-B768-65AEF8E8FCA1}" srcOrd="0" destOrd="0" presId="urn:microsoft.com/office/officeart/2018/2/layout/IconVerticalSolidList"/>
    <dgm:cxn modelId="{441D55B4-38FB-D842-8C7B-6443B62F5694}" type="presOf" srcId="{C1132C31-3B73-4504-A7A7-BAEFE15B5343}" destId="{203CBFEB-1B04-4F2B-8657-9FD7CAC368E8}" srcOrd="0" destOrd="0" presId="urn:microsoft.com/office/officeart/2018/2/layout/IconVerticalSolidList"/>
    <dgm:cxn modelId="{60F14DCA-BA04-8442-9AEC-9DA0928BE66A}" type="presOf" srcId="{8198DE92-D73A-4A15-96D5-01D644903BB4}" destId="{8FA4F4C3-BF34-4D84-A7F7-456F8D981AA0}" srcOrd="0" destOrd="0" presId="urn:microsoft.com/office/officeart/2018/2/layout/IconVerticalSolidList"/>
    <dgm:cxn modelId="{EAE1FAFB-C673-4284-A824-B035817BFF06}" srcId="{C1132C31-3B73-4504-A7A7-BAEFE15B5343}" destId="{64FF632E-8958-4A0F-B788-EA65863C59AB}" srcOrd="4" destOrd="0" parTransId="{ACF7DC5D-0B07-477E-A458-E80BA4925291}" sibTransId="{5A17B688-E54D-4DAA-AE40-8857D5AA16AC}"/>
    <dgm:cxn modelId="{32CA6992-E06D-7F41-9D7C-88DCD9BA4B8B}" type="presParOf" srcId="{203CBFEB-1B04-4F2B-8657-9FD7CAC368E8}" destId="{799C678B-7715-447F-875F-AB1EE4C4DCCC}" srcOrd="0" destOrd="0" presId="urn:microsoft.com/office/officeart/2018/2/layout/IconVerticalSolidList"/>
    <dgm:cxn modelId="{9BEED412-6266-D043-8FD6-CE7BBAC3FB07}" type="presParOf" srcId="{799C678B-7715-447F-875F-AB1EE4C4DCCC}" destId="{FF2AA22B-D572-4D92-B4A3-6DF4D6F3E63E}" srcOrd="0" destOrd="0" presId="urn:microsoft.com/office/officeart/2018/2/layout/IconVerticalSolidList"/>
    <dgm:cxn modelId="{A80A9969-271C-964B-B14A-B1DAEA4BF314}" type="presParOf" srcId="{799C678B-7715-447F-875F-AB1EE4C4DCCC}" destId="{9621061F-50EA-4179-8211-EC8AB406CDA1}" srcOrd="1" destOrd="0" presId="urn:microsoft.com/office/officeart/2018/2/layout/IconVerticalSolidList"/>
    <dgm:cxn modelId="{58DBE1A5-8162-E64F-AC5C-D0F4D2E2F4D6}" type="presParOf" srcId="{799C678B-7715-447F-875F-AB1EE4C4DCCC}" destId="{39E3960B-A509-4E4D-87EB-96560C461ED2}" srcOrd="2" destOrd="0" presId="urn:microsoft.com/office/officeart/2018/2/layout/IconVerticalSolidList"/>
    <dgm:cxn modelId="{76E7A892-F676-5A4F-87A6-A5EDCF3C9AAE}" type="presParOf" srcId="{799C678B-7715-447F-875F-AB1EE4C4DCCC}" destId="{8FA4F4C3-BF34-4D84-A7F7-456F8D981AA0}" srcOrd="3" destOrd="0" presId="urn:microsoft.com/office/officeart/2018/2/layout/IconVerticalSolidList"/>
    <dgm:cxn modelId="{8A5EF028-99C4-9745-A780-D2EC9DA65CB2}" type="presParOf" srcId="{203CBFEB-1B04-4F2B-8657-9FD7CAC368E8}" destId="{56876CE4-4891-4EFD-854B-39568FA2077E}" srcOrd="1" destOrd="0" presId="urn:microsoft.com/office/officeart/2018/2/layout/IconVerticalSolidList"/>
    <dgm:cxn modelId="{7A2E9F36-D826-C247-A3FA-9BD265319AB1}" type="presParOf" srcId="{203CBFEB-1B04-4F2B-8657-9FD7CAC368E8}" destId="{CFCC3292-30CB-4B9D-B6C9-F0720DCC02C9}" srcOrd="2" destOrd="0" presId="urn:microsoft.com/office/officeart/2018/2/layout/IconVerticalSolidList"/>
    <dgm:cxn modelId="{1122BEFC-1352-2649-9C72-DCC9E6E4A675}" type="presParOf" srcId="{CFCC3292-30CB-4B9D-B6C9-F0720DCC02C9}" destId="{45A7A52D-8493-44D5-9945-0BF4F1D8542E}" srcOrd="0" destOrd="0" presId="urn:microsoft.com/office/officeart/2018/2/layout/IconVerticalSolidList"/>
    <dgm:cxn modelId="{9D5FA17F-29B0-2442-91BA-AED9857A19E7}" type="presParOf" srcId="{CFCC3292-30CB-4B9D-B6C9-F0720DCC02C9}" destId="{661AA9E8-A8BC-4F2D-8F48-77F40C132B98}" srcOrd="1" destOrd="0" presId="urn:microsoft.com/office/officeart/2018/2/layout/IconVerticalSolidList"/>
    <dgm:cxn modelId="{5F437AF1-4F2A-EF43-8295-82EC6D441686}" type="presParOf" srcId="{CFCC3292-30CB-4B9D-B6C9-F0720DCC02C9}" destId="{44D58485-F545-4702-BADC-A7B515A726CD}" srcOrd="2" destOrd="0" presId="urn:microsoft.com/office/officeart/2018/2/layout/IconVerticalSolidList"/>
    <dgm:cxn modelId="{E24A556B-856E-794B-B566-2B641EB04FDC}" type="presParOf" srcId="{CFCC3292-30CB-4B9D-B6C9-F0720DCC02C9}" destId="{86E82EF2-68B3-4864-B4D6-DF49F57512E6}" srcOrd="3" destOrd="0" presId="urn:microsoft.com/office/officeart/2018/2/layout/IconVerticalSolidList"/>
    <dgm:cxn modelId="{2B3844B0-B666-9840-9167-C8D900F9EDC0}" type="presParOf" srcId="{203CBFEB-1B04-4F2B-8657-9FD7CAC368E8}" destId="{1BE61B7D-84F5-49F8-BA53-5F1528D25094}" srcOrd="3" destOrd="0" presId="urn:microsoft.com/office/officeart/2018/2/layout/IconVerticalSolidList"/>
    <dgm:cxn modelId="{74490429-73DA-9548-B18E-F7E4B130FE02}" type="presParOf" srcId="{203CBFEB-1B04-4F2B-8657-9FD7CAC368E8}" destId="{5B826969-AB29-4C38-AB86-3C4C6EA14D21}" srcOrd="4" destOrd="0" presId="urn:microsoft.com/office/officeart/2018/2/layout/IconVerticalSolidList"/>
    <dgm:cxn modelId="{BCCFBE64-C6A7-1641-B943-9CD7EA079FC0}" type="presParOf" srcId="{5B826969-AB29-4C38-AB86-3C4C6EA14D21}" destId="{83CA36ED-D7AE-4B96-BFAA-8A0CB736375A}" srcOrd="0" destOrd="0" presId="urn:microsoft.com/office/officeart/2018/2/layout/IconVerticalSolidList"/>
    <dgm:cxn modelId="{3B14A85F-4BA7-1947-9B73-347301F4FB27}" type="presParOf" srcId="{5B826969-AB29-4C38-AB86-3C4C6EA14D21}" destId="{FD9D13C2-9DF7-478D-9F70-7DFBD0BF54DF}" srcOrd="1" destOrd="0" presId="urn:microsoft.com/office/officeart/2018/2/layout/IconVerticalSolidList"/>
    <dgm:cxn modelId="{11B9045B-813C-5B4C-81DE-D9FF57423106}" type="presParOf" srcId="{5B826969-AB29-4C38-AB86-3C4C6EA14D21}" destId="{E706730A-16DE-41CB-917D-572C8B311ACC}" srcOrd="2" destOrd="0" presId="urn:microsoft.com/office/officeart/2018/2/layout/IconVerticalSolidList"/>
    <dgm:cxn modelId="{2C4E6E0E-503B-2743-831A-D2531C963C61}" type="presParOf" srcId="{5B826969-AB29-4C38-AB86-3C4C6EA14D21}" destId="{17B82B99-3577-429A-B768-65AEF8E8FCA1}" srcOrd="3" destOrd="0" presId="urn:microsoft.com/office/officeart/2018/2/layout/IconVerticalSolidList"/>
    <dgm:cxn modelId="{7E1383A7-C11D-8C4B-99DF-9D51005D0792}" type="presParOf" srcId="{203CBFEB-1B04-4F2B-8657-9FD7CAC368E8}" destId="{B6DCC400-1A79-48A1-BE3A-2F6352D7B055}" srcOrd="5" destOrd="0" presId="urn:microsoft.com/office/officeart/2018/2/layout/IconVerticalSolidList"/>
    <dgm:cxn modelId="{B31D228B-51A7-E740-BA14-89B8EF5C8219}" type="presParOf" srcId="{203CBFEB-1B04-4F2B-8657-9FD7CAC368E8}" destId="{D6B86F32-7DB8-41CC-A7FC-2BFAF1E2098C}" srcOrd="6" destOrd="0" presId="urn:microsoft.com/office/officeart/2018/2/layout/IconVerticalSolidList"/>
    <dgm:cxn modelId="{B786BC96-38AE-6945-9CF5-82EEF0C7D2F3}" type="presParOf" srcId="{D6B86F32-7DB8-41CC-A7FC-2BFAF1E2098C}" destId="{59B0A2E1-9ECF-4787-BDB4-5C8FDCAB8A5D}" srcOrd="0" destOrd="0" presId="urn:microsoft.com/office/officeart/2018/2/layout/IconVerticalSolidList"/>
    <dgm:cxn modelId="{9847DD87-8A85-FA47-B35D-02D4208D74CE}" type="presParOf" srcId="{D6B86F32-7DB8-41CC-A7FC-2BFAF1E2098C}" destId="{6FA6F0E4-F34C-4A55-80F1-F68EA71B3766}" srcOrd="1" destOrd="0" presId="urn:microsoft.com/office/officeart/2018/2/layout/IconVerticalSolidList"/>
    <dgm:cxn modelId="{156F934D-3579-3745-9F47-E35E02A1F669}" type="presParOf" srcId="{D6B86F32-7DB8-41CC-A7FC-2BFAF1E2098C}" destId="{7BDF030A-5854-47E4-970E-134F112ADF88}" srcOrd="2" destOrd="0" presId="urn:microsoft.com/office/officeart/2018/2/layout/IconVerticalSolidList"/>
    <dgm:cxn modelId="{CCF74CAC-EF28-4048-B654-5B5FE2BE0135}" type="presParOf" srcId="{D6B86F32-7DB8-41CC-A7FC-2BFAF1E2098C}" destId="{E179ED2E-94F7-4367-A564-39D158593BC2}" srcOrd="3" destOrd="0" presId="urn:microsoft.com/office/officeart/2018/2/layout/IconVerticalSolidList"/>
    <dgm:cxn modelId="{5C99C9F5-243E-D44E-A3FC-21FC4DDA9EFA}" type="presParOf" srcId="{203CBFEB-1B04-4F2B-8657-9FD7CAC368E8}" destId="{9F3BFC05-F292-4D04-8FF1-2A8F450C7B7A}" srcOrd="7" destOrd="0" presId="urn:microsoft.com/office/officeart/2018/2/layout/IconVerticalSolidList"/>
    <dgm:cxn modelId="{2B6826C7-8446-8249-89BB-2A83F2561366}" type="presParOf" srcId="{203CBFEB-1B04-4F2B-8657-9FD7CAC368E8}" destId="{8BDE932E-E5CD-44EB-B821-AA309D59850D}" srcOrd="8" destOrd="0" presId="urn:microsoft.com/office/officeart/2018/2/layout/IconVerticalSolidList"/>
    <dgm:cxn modelId="{056C5A55-70D4-3D40-BF76-D36F96E66B10}" type="presParOf" srcId="{8BDE932E-E5CD-44EB-B821-AA309D59850D}" destId="{13CBEACB-15A0-4DE4-BB91-B249D65082EC}" srcOrd="0" destOrd="0" presId="urn:microsoft.com/office/officeart/2018/2/layout/IconVerticalSolidList"/>
    <dgm:cxn modelId="{45615FD0-41AA-0C4C-B289-A8097593CD94}" type="presParOf" srcId="{8BDE932E-E5CD-44EB-B821-AA309D59850D}" destId="{16F39ED8-D639-4F58-9741-62C5ABBAF98B}" srcOrd="1" destOrd="0" presId="urn:microsoft.com/office/officeart/2018/2/layout/IconVerticalSolidList"/>
    <dgm:cxn modelId="{72A743F3-61CC-6F45-AAC6-10DD6B7F7269}" type="presParOf" srcId="{8BDE932E-E5CD-44EB-B821-AA309D59850D}" destId="{BACB49A3-6F96-4DDB-ADE7-6C0F773E4171}" srcOrd="2" destOrd="0" presId="urn:microsoft.com/office/officeart/2018/2/layout/IconVerticalSolidList"/>
    <dgm:cxn modelId="{6FBAAA49-80FA-0E47-BB38-23BF4A803E78}" type="presParOf" srcId="{8BDE932E-E5CD-44EB-B821-AA309D59850D}" destId="{73AE8C8D-9A1B-48E0-8DFB-265F4F1BDF7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F6FCBF-15B0-476F-84B4-9664F499405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7777B7C-FE44-4043-80E2-066DA6746AFB}">
      <dgm:prSet/>
      <dgm:spPr/>
      <dgm:t>
        <a:bodyPr/>
        <a:lstStyle/>
        <a:p>
          <a:r>
            <a:rPr lang="en-US"/>
            <a:t>White</a:t>
          </a:r>
        </a:p>
      </dgm:t>
    </dgm:pt>
    <dgm:pt modelId="{DE8AA1EC-B884-48FC-BC13-6EE7D179FB7A}" type="parTrans" cxnId="{0986BCD6-540F-4818-A97D-CE860361E08F}">
      <dgm:prSet/>
      <dgm:spPr/>
      <dgm:t>
        <a:bodyPr/>
        <a:lstStyle/>
        <a:p>
          <a:endParaRPr lang="en-US"/>
        </a:p>
      </dgm:t>
    </dgm:pt>
    <dgm:pt modelId="{2206FBEF-1B9D-4BEA-B1CF-BF51DFBC1D47}" type="sibTrans" cxnId="{0986BCD6-540F-4818-A97D-CE860361E08F}">
      <dgm:prSet/>
      <dgm:spPr/>
      <dgm:t>
        <a:bodyPr/>
        <a:lstStyle/>
        <a:p>
          <a:endParaRPr lang="en-US"/>
        </a:p>
      </dgm:t>
    </dgm:pt>
    <dgm:pt modelId="{D751DD39-B245-4DB2-9684-BCED7CF22FB3}">
      <dgm:prSet/>
      <dgm:spPr/>
      <dgm:t>
        <a:bodyPr/>
        <a:lstStyle/>
        <a:p>
          <a:r>
            <a:rPr lang="en-US"/>
            <a:t>Female</a:t>
          </a:r>
        </a:p>
      </dgm:t>
    </dgm:pt>
    <dgm:pt modelId="{86ED54E8-DB82-4D7C-B14C-6B0592750777}" type="parTrans" cxnId="{64F97B05-432D-4245-8815-5E04ED1EA7E9}">
      <dgm:prSet/>
      <dgm:spPr/>
      <dgm:t>
        <a:bodyPr/>
        <a:lstStyle/>
        <a:p>
          <a:endParaRPr lang="en-US"/>
        </a:p>
      </dgm:t>
    </dgm:pt>
    <dgm:pt modelId="{117E1B3F-8195-40AA-AC79-4DF95BE45470}" type="sibTrans" cxnId="{64F97B05-432D-4245-8815-5E04ED1EA7E9}">
      <dgm:prSet/>
      <dgm:spPr/>
      <dgm:t>
        <a:bodyPr/>
        <a:lstStyle/>
        <a:p>
          <a:endParaRPr lang="en-US"/>
        </a:p>
      </dgm:t>
    </dgm:pt>
    <dgm:pt modelId="{C08EBAB1-E511-4E6D-929D-AC122FC5F454}">
      <dgm:prSet/>
      <dgm:spPr/>
      <dgm:t>
        <a:bodyPr/>
        <a:lstStyle/>
        <a:p>
          <a:r>
            <a:rPr lang="en-US"/>
            <a:t>Heterosexual</a:t>
          </a:r>
        </a:p>
      </dgm:t>
    </dgm:pt>
    <dgm:pt modelId="{42A6A2E9-56AA-4737-B8BB-611A8E22F286}" type="parTrans" cxnId="{98DDCF07-06E2-4F99-A29B-B5AA8660F490}">
      <dgm:prSet/>
      <dgm:spPr/>
      <dgm:t>
        <a:bodyPr/>
        <a:lstStyle/>
        <a:p>
          <a:endParaRPr lang="en-US"/>
        </a:p>
      </dgm:t>
    </dgm:pt>
    <dgm:pt modelId="{1D89FE29-65D6-4683-90FD-B362B7F4200F}" type="sibTrans" cxnId="{98DDCF07-06E2-4F99-A29B-B5AA8660F490}">
      <dgm:prSet/>
      <dgm:spPr/>
      <dgm:t>
        <a:bodyPr/>
        <a:lstStyle/>
        <a:p>
          <a:endParaRPr lang="en-US"/>
        </a:p>
      </dgm:t>
    </dgm:pt>
    <dgm:pt modelId="{7E3B1DF6-309C-4C4A-95C7-AAEC0104C84C}">
      <dgm:prSet/>
      <dgm:spPr/>
      <dgm:t>
        <a:bodyPr/>
        <a:lstStyle/>
        <a:p>
          <a:r>
            <a:rPr lang="en-US"/>
            <a:t>Cisgender</a:t>
          </a:r>
        </a:p>
      </dgm:t>
    </dgm:pt>
    <dgm:pt modelId="{5A850B66-E674-4CAE-9B05-1D4424358682}" type="parTrans" cxnId="{C9C9B5C6-5013-43A5-AB17-00474CD38BCE}">
      <dgm:prSet/>
      <dgm:spPr/>
      <dgm:t>
        <a:bodyPr/>
        <a:lstStyle/>
        <a:p>
          <a:endParaRPr lang="en-US"/>
        </a:p>
      </dgm:t>
    </dgm:pt>
    <dgm:pt modelId="{607E174B-92BF-457E-86A9-3CA72B416BD1}" type="sibTrans" cxnId="{C9C9B5C6-5013-43A5-AB17-00474CD38BCE}">
      <dgm:prSet/>
      <dgm:spPr/>
      <dgm:t>
        <a:bodyPr/>
        <a:lstStyle/>
        <a:p>
          <a:endParaRPr lang="en-US"/>
        </a:p>
      </dgm:t>
    </dgm:pt>
    <dgm:pt modelId="{CBA0239D-AFEA-4AA8-BE0C-4F99E7FF5F8E}">
      <dgm:prSet/>
      <dgm:spPr/>
      <dgm:t>
        <a:bodyPr/>
        <a:lstStyle/>
        <a:p>
          <a:r>
            <a:rPr lang="en-US"/>
            <a:t>Middle aged</a:t>
          </a:r>
        </a:p>
      </dgm:t>
    </dgm:pt>
    <dgm:pt modelId="{F729AF3B-A6A3-4D4A-B59F-3D835F0D219A}" type="parTrans" cxnId="{62DA965D-7253-487F-BA77-05E8CB62A1D6}">
      <dgm:prSet/>
      <dgm:spPr/>
      <dgm:t>
        <a:bodyPr/>
        <a:lstStyle/>
        <a:p>
          <a:endParaRPr lang="en-US"/>
        </a:p>
      </dgm:t>
    </dgm:pt>
    <dgm:pt modelId="{B76B2731-00C7-4B66-B9CC-29E2C5C49D75}" type="sibTrans" cxnId="{62DA965D-7253-487F-BA77-05E8CB62A1D6}">
      <dgm:prSet/>
      <dgm:spPr/>
      <dgm:t>
        <a:bodyPr/>
        <a:lstStyle/>
        <a:p>
          <a:endParaRPr lang="en-US"/>
        </a:p>
      </dgm:t>
    </dgm:pt>
    <dgm:pt modelId="{5DB98C86-7A4F-40E7-8303-71F6764A348C}">
      <dgm:prSet/>
      <dgm:spPr/>
      <dgm:t>
        <a:bodyPr/>
        <a:lstStyle/>
        <a:p>
          <a:r>
            <a:rPr lang="en-US"/>
            <a:t>Highly educated</a:t>
          </a:r>
        </a:p>
      </dgm:t>
    </dgm:pt>
    <dgm:pt modelId="{0CCB5CFC-8069-4C38-B6C4-0E6108D8B060}" type="parTrans" cxnId="{41363FE8-AFBF-455A-B4B1-BE3FFF35AA31}">
      <dgm:prSet/>
      <dgm:spPr/>
      <dgm:t>
        <a:bodyPr/>
        <a:lstStyle/>
        <a:p>
          <a:endParaRPr lang="en-US"/>
        </a:p>
      </dgm:t>
    </dgm:pt>
    <dgm:pt modelId="{9D2B0410-F9FA-4BCC-BC97-AE8429BC85A1}" type="sibTrans" cxnId="{41363FE8-AFBF-455A-B4B1-BE3FFF35AA31}">
      <dgm:prSet/>
      <dgm:spPr/>
      <dgm:t>
        <a:bodyPr/>
        <a:lstStyle/>
        <a:p>
          <a:endParaRPr lang="en-US"/>
        </a:p>
      </dgm:t>
    </dgm:pt>
    <dgm:pt modelId="{5EE5E108-709D-4F67-995E-A85387098A5C}">
      <dgm:prSet/>
      <dgm:spPr/>
      <dgm:t>
        <a:bodyPr/>
        <a:lstStyle/>
        <a:p>
          <a:r>
            <a:rPr lang="en-US" dirty="0"/>
            <a:t>Have invisible disabilities (well managed)</a:t>
          </a:r>
        </a:p>
      </dgm:t>
    </dgm:pt>
    <dgm:pt modelId="{607EF1B9-B83E-4582-926B-BFE89A06B840}" type="parTrans" cxnId="{1BAEC400-8934-4A87-AF12-A7A40C07D6AB}">
      <dgm:prSet/>
      <dgm:spPr/>
      <dgm:t>
        <a:bodyPr/>
        <a:lstStyle/>
        <a:p>
          <a:endParaRPr lang="en-US"/>
        </a:p>
      </dgm:t>
    </dgm:pt>
    <dgm:pt modelId="{1B1DEA76-D5E7-42BF-AD81-16DB49857DB7}" type="sibTrans" cxnId="{1BAEC400-8934-4A87-AF12-A7A40C07D6AB}">
      <dgm:prSet/>
      <dgm:spPr/>
      <dgm:t>
        <a:bodyPr/>
        <a:lstStyle/>
        <a:p>
          <a:endParaRPr lang="en-US"/>
        </a:p>
      </dgm:t>
    </dgm:pt>
    <dgm:pt modelId="{0AD115FD-6970-4BC7-A707-6C89E446583F}">
      <dgm:prSet/>
      <dgm:spPr/>
      <dgm:t>
        <a:bodyPr/>
        <a:lstStyle/>
        <a:p>
          <a:r>
            <a:rPr lang="en-US" dirty="0"/>
            <a:t>Easily pass as non-disabled</a:t>
          </a:r>
        </a:p>
      </dgm:t>
    </dgm:pt>
    <dgm:pt modelId="{7A0AE8B1-581F-444C-AD1B-C18601FB3639}" type="parTrans" cxnId="{73211C4E-DFE2-4825-8AEB-556E57177B6F}">
      <dgm:prSet/>
      <dgm:spPr/>
      <dgm:t>
        <a:bodyPr/>
        <a:lstStyle/>
        <a:p>
          <a:endParaRPr lang="en-US"/>
        </a:p>
      </dgm:t>
    </dgm:pt>
    <dgm:pt modelId="{7FA08025-8B40-49CF-BBC8-43F1C850552F}" type="sibTrans" cxnId="{73211C4E-DFE2-4825-8AEB-556E57177B6F}">
      <dgm:prSet/>
      <dgm:spPr/>
      <dgm:t>
        <a:bodyPr/>
        <a:lstStyle/>
        <a:p>
          <a:endParaRPr lang="en-US"/>
        </a:p>
      </dgm:t>
    </dgm:pt>
    <dgm:pt modelId="{201F5F6C-77C3-40D7-ABBC-B9CCFD6E8BB2}">
      <dgm:prSet/>
      <dgm:spPr/>
      <dgm:t>
        <a:bodyPr/>
        <a:lstStyle/>
        <a:p>
          <a:r>
            <a:rPr lang="en-US"/>
            <a:t>Parent of two children with invisible disabilities</a:t>
          </a:r>
        </a:p>
      </dgm:t>
    </dgm:pt>
    <dgm:pt modelId="{CBF7CDCF-58BE-4AA8-9E1E-FEF184F7FA5A}" type="parTrans" cxnId="{A132926D-8228-4994-9278-250043F57064}">
      <dgm:prSet/>
      <dgm:spPr/>
      <dgm:t>
        <a:bodyPr/>
        <a:lstStyle/>
        <a:p>
          <a:endParaRPr lang="en-US"/>
        </a:p>
      </dgm:t>
    </dgm:pt>
    <dgm:pt modelId="{1E1217CB-94B8-4346-8177-AC495B37CDD9}" type="sibTrans" cxnId="{A132926D-8228-4994-9278-250043F57064}">
      <dgm:prSet/>
      <dgm:spPr/>
      <dgm:t>
        <a:bodyPr/>
        <a:lstStyle/>
        <a:p>
          <a:endParaRPr lang="en-US"/>
        </a:p>
      </dgm:t>
    </dgm:pt>
    <dgm:pt modelId="{7F584375-0031-9F42-9426-CB8C7539B4F0}" type="pres">
      <dgm:prSet presAssocID="{86F6FCBF-15B0-476F-84B4-9664F4994052}" presName="linear" presStyleCnt="0">
        <dgm:presLayoutVars>
          <dgm:animLvl val="lvl"/>
          <dgm:resizeHandles val="exact"/>
        </dgm:presLayoutVars>
      </dgm:prSet>
      <dgm:spPr/>
    </dgm:pt>
    <dgm:pt modelId="{BDC89ACA-F4FE-3F4B-99CA-44A609AF5FB4}" type="pres">
      <dgm:prSet presAssocID="{37777B7C-FE44-4043-80E2-066DA6746AFB}" presName="parentText" presStyleLbl="node1" presStyleIdx="0" presStyleCnt="9">
        <dgm:presLayoutVars>
          <dgm:chMax val="0"/>
          <dgm:bulletEnabled val="1"/>
        </dgm:presLayoutVars>
      </dgm:prSet>
      <dgm:spPr/>
    </dgm:pt>
    <dgm:pt modelId="{4E254C94-BE1F-F948-BDAE-1DE8731C6064}" type="pres">
      <dgm:prSet presAssocID="{2206FBEF-1B9D-4BEA-B1CF-BF51DFBC1D47}" presName="spacer" presStyleCnt="0"/>
      <dgm:spPr/>
    </dgm:pt>
    <dgm:pt modelId="{1B005CAA-CE81-214C-9619-706888E35A30}" type="pres">
      <dgm:prSet presAssocID="{D751DD39-B245-4DB2-9684-BCED7CF22FB3}" presName="parentText" presStyleLbl="node1" presStyleIdx="1" presStyleCnt="9">
        <dgm:presLayoutVars>
          <dgm:chMax val="0"/>
          <dgm:bulletEnabled val="1"/>
        </dgm:presLayoutVars>
      </dgm:prSet>
      <dgm:spPr/>
    </dgm:pt>
    <dgm:pt modelId="{DBA1EDEF-5AD5-E440-8206-B705AFBC6238}" type="pres">
      <dgm:prSet presAssocID="{117E1B3F-8195-40AA-AC79-4DF95BE45470}" presName="spacer" presStyleCnt="0"/>
      <dgm:spPr/>
    </dgm:pt>
    <dgm:pt modelId="{90D08014-F682-E444-B7D1-04066D7E5843}" type="pres">
      <dgm:prSet presAssocID="{C08EBAB1-E511-4E6D-929D-AC122FC5F454}" presName="parentText" presStyleLbl="node1" presStyleIdx="2" presStyleCnt="9">
        <dgm:presLayoutVars>
          <dgm:chMax val="0"/>
          <dgm:bulletEnabled val="1"/>
        </dgm:presLayoutVars>
      </dgm:prSet>
      <dgm:spPr/>
    </dgm:pt>
    <dgm:pt modelId="{56B49975-2DF2-5645-868C-AE696FF38B3B}" type="pres">
      <dgm:prSet presAssocID="{1D89FE29-65D6-4683-90FD-B362B7F4200F}" presName="spacer" presStyleCnt="0"/>
      <dgm:spPr/>
    </dgm:pt>
    <dgm:pt modelId="{276D0974-6EBE-1043-836D-4D76F12DAE67}" type="pres">
      <dgm:prSet presAssocID="{7E3B1DF6-309C-4C4A-95C7-AAEC0104C84C}" presName="parentText" presStyleLbl="node1" presStyleIdx="3" presStyleCnt="9">
        <dgm:presLayoutVars>
          <dgm:chMax val="0"/>
          <dgm:bulletEnabled val="1"/>
        </dgm:presLayoutVars>
      </dgm:prSet>
      <dgm:spPr/>
    </dgm:pt>
    <dgm:pt modelId="{BA627B74-6A0F-954C-9961-170118097E17}" type="pres">
      <dgm:prSet presAssocID="{607E174B-92BF-457E-86A9-3CA72B416BD1}" presName="spacer" presStyleCnt="0"/>
      <dgm:spPr/>
    </dgm:pt>
    <dgm:pt modelId="{BE59E738-DBDA-9B4F-9450-D9827B3B3607}" type="pres">
      <dgm:prSet presAssocID="{CBA0239D-AFEA-4AA8-BE0C-4F99E7FF5F8E}" presName="parentText" presStyleLbl="node1" presStyleIdx="4" presStyleCnt="9">
        <dgm:presLayoutVars>
          <dgm:chMax val="0"/>
          <dgm:bulletEnabled val="1"/>
        </dgm:presLayoutVars>
      </dgm:prSet>
      <dgm:spPr/>
    </dgm:pt>
    <dgm:pt modelId="{C3404955-17EF-464F-A725-A1C832C34824}" type="pres">
      <dgm:prSet presAssocID="{B76B2731-00C7-4B66-B9CC-29E2C5C49D75}" presName="spacer" presStyleCnt="0"/>
      <dgm:spPr/>
    </dgm:pt>
    <dgm:pt modelId="{649279AF-6ECA-6F46-9144-C16E90C1DD4E}" type="pres">
      <dgm:prSet presAssocID="{5DB98C86-7A4F-40E7-8303-71F6764A348C}" presName="parentText" presStyleLbl="node1" presStyleIdx="5" presStyleCnt="9">
        <dgm:presLayoutVars>
          <dgm:chMax val="0"/>
          <dgm:bulletEnabled val="1"/>
        </dgm:presLayoutVars>
      </dgm:prSet>
      <dgm:spPr/>
    </dgm:pt>
    <dgm:pt modelId="{EE3A564B-6C7E-1446-8A1B-83B5B4441A1A}" type="pres">
      <dgm:prSet presAssocID="{9D2B0410-F9FA-4BCC-BC97-AE8429BC85A1}" presName="spacer" presStyleCnt="0"/>
      <dgm:spPr/>
    </dgm:pt>
    <dgm:pt modelId="{0BC8EFBA-6911-9442-8BEB-7A51821C1ECF}" type="pres">
      <dgm:prSet presAssocID="{5EE5E108-709D-4F67-995E-A85387098A5C}" presName="parentText" presStyleLbl="node1" presStyleIdx="6" presStyleCnt="9">
        <dgm:presLayoutVars>
          <dgm:chMax val="0"/>
          <dgm:bulletEnabled val="1"/>
        </dgm:presLayoutVars>
      </dgm:prSet>
      <dgm:spPr/>
    </dgm:pt>
    <dgm:pt modelId="{1980FF41-79AA-9546-B446-34C5FE25C2EB}" type="pres">
      <dgm:prSet presAssocID="{1B1DEA76-D5E7-42BF-AD81-16DB49857DB7}" presName="spacer" presStyleCnt="0"/>
      <dgm:spPr/>
    </dgm:pt>
    <dgm:pt modelId="{8D21A4B3-5F59-8849-98A3-222A51E634B9}" type="pres">
      <dgm:prSet presAssocID="{0AD115FD-6970-4BC7-A707-6C89E446583F}" presName="parentText" presStyleLbl="node1" presStyleIdx="7" presStyleCnt="9">
        <dgm:presLayoutVars>
          <dgm:chMax val="0"/>
          <dgm:bulletEnabled val="1"/>
        </dgm:presLayoutVars>
      </dgm:prSet>
      <dgm:spPr/>
    </dgm:pt>
    <dgm:pt modelId="{3A841231-9F13-4648-A0EA-60216B93C474}" type="pres">
      <dgm:prSet presAssocID="{7FA08025-8B40-49CF-BBC8-43F1C850552F}" presName="spacer" presStyleCnt="0"/>
      <dgm:spPr/>
    </dgm:pt>
    <dgm:pt modelId="{7D72A8BF-1920-CF46-92D9-D0551AB677B7}" type="pres">
      <dgm:prSet presAssocID="{201F5F6C-77C3-40D7-ABBC-B9CCFD6E8BB2}" presName="parentText" presStyleLbl="node1" presStyleIdx="8" presStyleCnt="9">
        <dgm:presLayoutVars>
          <dgm:chMax val="0"/>
          <dgm:bulletEnabled val="1"/>
        </dgm:presLayoutVars>
      </dgm:prSet>
      <dgm:spPr/>
    </dgm:pt>
  </dgm:ptLst>
  <dgm:cxnLst>
    <dgm:cxn modelId="{1BAEC400-8934-4A87-AF12-A7A40C07D6AB}" srcId="{86F6FCBF-15B0-476F-84B4-9664F4994052}" destId="{5EE5E108-709D-4F67-995E-A85387098A5C}" srcOrd="6" destOrd="0" parTransId="{607EF1B9-B83E-4582-926B-BFE89A06B840}" sibTransId="{1B1DEA76-D5E7-42BF-AD81-16DB49857DB7}"/>
    <dgm:cxn modelId="{64F97B05-432D-4245-8815-5E04ED1EA7E9}" srcId="{86F6FCBF-15B0-476F-84B4-9664F4994052}" destId="{D751DD39-B245-4DB2-9684-BCED7CF22FB3}" srcOrd="1" destOrd="0" parTransId="{86ED54E8-DB82-4D7C-B14C-6B0592750777}" sibTransId="{117E1B3F-8195-40AA-AC79-4DF95BE45470}"/>
    <dgm:cxn modelId="{98DDCF07-06E2-4F99-A29B-B5AA8660F490}" srcId="{86F6FCBF-15B0-476F-84B4-9664F4994052}" destId="{C08EBAB1-E511-4E6D-929D-AC122FC5F454}" srcOrd="2" destOrd="0" parTransId="{42A6A2E9-56AA-4737-B8BB-611A8E22F286}" sibTransId="{1D89FE29-65D6-4683-90FD-B362B7F4200F}"/>
    <dgm:cxn modelId="{8303431E-EA18-F841-AE81-17C92F383141}" type="presOf" srcId="{7E3B1DF6-309C-4C4A-95C7-AAEC0104C84C}" destId="{276D0974-6EBE-1043-836D-4D76F12DAE67}" srcOrd="0" destOrd="0" presId="urn:microsoft.com/office/officeart/2005/8/layout/vList2"/>
    <dgm:cxn modelId="{62DA965D-7253-487F-BA77-05E8CB62A1D6}" srcId="{86F6FCBF-15B0-476F-84B4-9664F4994052}" destId="{CBA0239D-AFEA-4AA8-BE0C-4F99E7FF5F8E}" srcOrd="4" destOrd="0" parTransId="{F729AF3B-A6A3-4D4A-B59F-3D835F0D219A}" sibTransId="{B76B2731-00C7-4B66-B9CC-29E2C5C49D75}"/>
    <dgm:cxn modelId="{1038056B-4790-E641-9F1F-BD64B93E6D6B}" type="presOf" srcId="{86F6FCBF-15B0-476F-84B4-9664F4994052}" destId="{7F584375-0031-9F42-9426-CB8C7539B4F0}" srcOrd="0" destOrd="0" presId="urn:microsoft.com/office/officeart/2005/8/layout/vList2"/>
    <dgm:cxn modelId="{A132926D-8228-4994-9278-250043F57064}" srcId="{86F6FCBF-15B0-476F-84B4-9664F4994052}" destId="{201F5F6C-77C3-40D7-ABBC-B9CCFD6E8BB2}" srcOrd="8" destOrd="0" parTransId="{CBF7CDCF-58BE-4AA8-9E1E-FEF184F7FA5A}" sibTransId="{1E1217CB-94B8-4346-8177-AC495B37CDD9}"/>
    <dgm:cxn modelId="{73211C4E-DFE2-4825-8AEB-556E57177B6F}" srcId="{86F6FCBF-15B0-476F-84B4-9664F4994052}" destId="{0AD115FD-6970-4BC7-A707-6C89E446583F}" srcOrd="7" destOrd="0" parTransId="{7A0AE8B1-581F-444C-AD1B-C18601FB3639}" sibTransId="{7FA08025-8B40-49CF-BBC8-43F1C850552F}"/>
    <dgm:cxn modelId="{C42A8C4F-E58C-6C41-BA49-7B4B651236AF}" type="presOf" srcId="{CBA0239D-AFEA-4AA8-BE0C-4F99E7FF5F8E}" destId="{BE59E738-DBDA-9B4F-9450-D9827B3B3607}" srcOrd="0" destOrd="0" presId="urn:microsoft.com/office/officeart/2005/8/layout/vList2"/>
    <dgm:cxn modelId="{3404C97C-A07C-314A-B4E2-829328521283}" type="presOf" srcId="{5EE5E108-709D-4F67-995E-A85387098A5C}" destId="{0BC8EFBA-6911-9442-8BEB-7A51821C1ECF}" srcOrd="0" destOrd="0" presId="urn:microsoft.com/office/officeart/2005/8/layout/vList2"/>
    <dgm:cxn modelId="{E8724596-2A5E-C442-A29D-DCA4EA0D0757}" type="presOf" srcId="{201F5F6C-77C3-40D7-ABBC-B9CCFD6E8BB2}" destId="{7D72A8BF-1920-CF46-92D9-D0551AB677B7}" srcOrd="0" destOrd="0" presId="urn:microsoft.com/office/officeart/2005/8/layout/vList2"/>
    <dgm:cxn modelId="{B99067AC-0C45-4A4E-88CD-BDEB5F1E57F3}" type="presOf" srcId="{5DB98C86-7A4F-40E7-8303-71F6764A348C}" destId="{649279AF-6ECA-6F46-9144-C16E90C1DD4E}" srcOrd="0" destOrd="0" presId="urn:microsoft.com/office/officeart/2005/8/layout/vList2"/>
    <dgm:cxn modelId="{C0718EB5-9C44-5548-B0BB-0E1907CBADCD}" type="presOf" srcId="{0AD115FD-6970-4BC7-A707-6C89E446583F}" destId="{8D21A4B3-5F59-8849-98A3-222A51E634B9}" srcOrd="0" destOrd="0" presId="urn:microsoft.com/office/officeart/2005/8/layout/vList2"/>
    <dgm:cxn modelId="{8CC829C4-6B41-A547-B1C7-6B7C4072BAB8}" type="presOf" srcId="{D751DD39-B245-4DB2-9684-BCED7CF22FB3}" destId="{1B005CAA-CE81-214C-9619-706888E35A30}" srcOrd="0" destOrd="0" presId="urn:microsoft.com/office/officeart/2005/8/layout/vList2"/>
    <dgm:cxn modelId="{C9C9B5C6-5013-43A5-AB17-00474CD38BCE}" srcId="{86F6FCBF-15B0-476F-84B4-9664F4994052}" destId="{7E3B1DF6-309C-4C4A-95C7-AAEC0104C84C}" srcOrd="3" destOrd="0" parTransId="{5A850B66-E674-4CAE-9B05-1D4424358682}" sibTransId="{607E174B-92BF-457E-86A9-3CA72B416BD1}"/>
    <dgm:cxn modelId="{47FC47CD-4596-CF4F-8084-0D923D5ADA60}" type="presOf" srcId="{37777B7C-FE44-4043-80E2-066DA6746AFB}" destId="{BDC89ACA-F4FE-3F4B-99CA-44A609AF5FB4}" srcOrd="0" destOrd="0" presId="urn:microsoft.com/office/officeart/2005/8/layout/vList2"/>
    <dgm:cxn modelId="{0986BCD6-540F-4818-A97D-CE860361E08F}" srcId="{86F6FCBF-15B0-476F-84B4-9664F4994052}" destId="{37777B7C-FE44-4043-80E2-066DA6746AFB}" srcOrd="0" destOrd="0" parTransId="{DE8AA1EC-B884-48FC-BC13-6EE7D179FB7A}" sibTransId="{2206FBEF-1B9D-4BEA-B1CF-BF51DFBC1D47}"/>
    <dgm:cxn modelId="{DE3E4ED7-0255-C147-BA0D-398DAF9F6FC9}" type="presOf" srcId="{C08EBAB1-E511-4E6D-929D-AC122FC5F454}" destId="{90D08014-F682-E444-B7D1-04066D7E5843}" srcOrd="0" destOrd="0" presId="urn:microsoft.com/office/officeart/2005/8/layout/vList2"/>
    <dgm:cxn modelId="{41363FE8-AFBF-455A-B4B1-BE3FFF35AA31}" srcId="{86F6FCBF-15B0-476F-84B4-9664F4994052}" destId="{5DB98C86-7A4F-40E7-8303-71F6764A348C}" srcOrd="5" destOrd="0" parTransId="{0CCB5CFC-8069-4C38-B6C4-0E6108D8B060}" sibTransId="{9D2B0410-F9FA-4BCC-BC97-AE8429BC85A1}"/>
    <dgm:cxn modelId="{FB63342F-21F3-454C-9017-F6794A26B0FA}" type="presParOf" srcId="{7F584375-0031-9F42-9426-CB8C7539B4F0}" destId="{BDC89ACA-F4FE-3F4B-99CA-44A609AF5FB4}" srcOrd="0" destOrd="0" presId="urn:microsoft.com/office/officeart/2005/8/layout/vList2"/>
    <dgm:cxn modelId="{16EDE599-5290-DA4C-8AED-4DEFBF461149}" type="presParOf" srcId="{7F584375-0031-9F42-9426-CB8C7539B4F0}" destId="{4E254C94-BE1F-F948-BDAE-1DE8731C6064}" srcOrd="1" destOrd="0" presId="urn:microsoft.com/office/officeart/2005/8/layout/vList2"/>
    <dgm:cxn modelId="{43DE7478-5C05-7846-9CC3-FB2569598518}" type="presParOf" srcId="{7F584375-0031-9F42-9426-CB8C7539B4F0}" destId="{1B005CAA-CE81-214C-9619-706888E35A30}" srcOrd="2" destOrd="0" presId="urn:microsoft.com/office/officeart/2005/8/layout/vList2"/>
    <dgm:cxn modelId="{A167E5CF-2B79-3640-8C66-D1EFD8190461}" type="presParOf" srcId="{7F584375-0031-9F42-9426-CB8C7539B4F0}" destId="{DBA1EDEF-5AD5-E440-8206-B705AFBC6238}" srcOrd="3" destOrd="0" presId="urn:microsoft.com/office/officeart/2005/8/layout/vList2"/>
    <dgm:cxn modelId="{35706C6B-5054-DB46-B6D8-11DEDD3FE858}" type="presParOf" srcId="{7F584375-0031-9F42-9426-CB8C7539B4F0}" destId="{90D08014-F682-E444-B7D1-04066D7E5843}" srcOrd="4" destOrd="0" presId="urn:microsoft.com/office/officeart/2005/8/layout/vList2"/>
    <dgm:cxn modelId="{09313F8C-0649-174F-8E82-94D44063C883}" type="presParOf" srcId="{7F584375-0031-9F42-9426-CB8C7539B4F0}" destId="{56B49975-2DF2-5645-868C-AE696FF38B3B}" srcOrd="5" destOrd="0" presId="urn:microsoft.com/office/officeart/2005/8/layout/vList2"/>
    <dgm:cxn modelId="{89E88997-EFBC-4D45-BA89-4D18F483F331}" type="presParOf" srcId="{7F584375-0031-9F42-9426-CB8C7539B4F0}" destId="{276D0974-6EBE-1043-836D-4D76F12DAE67}" srcOrd="6" destOrd="0" presId="urn:microsoft.com/office/officeart/2005/8/layout/vList2"/>
    <dgm:cxn modelId="{B7B8AD2E-00A1-7844-AC6D-F15E75B601B6}" type="presParOf" srcId="{7F584375-0031-9F42-9426-CB8C7539B4F0}" destId="{BA627B74-6A0F-954C-9961-170118097E17}" srcOrd="7" destOrd="0" presId="urn:microsoft.com/office/officeart/2005/8/layout/vList2"/>
    <dgm:cxn modelId="{76FDC670-DD4C-5541-97B1-8AB9280A0C56}" type="presParOf" srcId="{7F584375-0031-9F42-9426-CB8C7539B4F0}" destId="{BE59E738-DBDA-9B4F-9450-D9827B3B3607}" srcOrd="8" destOrd="0" presId="urn:microsoft.com/office/officeart/2005/8/layout/vList2"/>
    <dgm:cxn modelId="{0606D085-65A1-EA43-A3D9-2D1E7D6355F3}" type="presParOf" srcId="{7F584375-0031-9F42-9426-CB8C7539B4F0}" destId="{C3404955-17EF-464F-A725-A1C832C34824}" srcOrd="9" destOrd="0" presId="urn:microsoft.com/office/officeart/2005/8/layout/vList2"/>
    <dgm:cxn modelId="{C168FF5A-1B55-9749-8CB4-09BB46FE4C44}" type="presParOf" srcId="{7F584375-0031-9F42-9426-CB8C7539B4F0}" destId="{649279AF-6ECA-6F46-9144-C16E90C1DD4E}" srcOrd="10" destOrd="0" presId="urn:microsoft.com/office/officeart/2005/8/layout/vList2"/>
    <dgm:cxn modelId="{A2105EA8-5269-3747-B5F5-F915B1F3FCE8}" type="presParOf" srcId="{7F584375-0031-9F42-9426-CB8C7539B4F0}" destId="{EE3A564B-6C7E-1446-8A1B-83B5B4441A1A}" srcOrd="11" destOrd="0" presId="urn:microsoft.com/office/officeart/2005/8/layout/vList2"/>
    <dgm:cxn modelId="{7012EDA3-C1DC-D840-992C-817D7763ECF1}" type="presParOf" srcId="{7F584375-0031-9F42-9426-CB8C7539B4F0}" destId="{0BC8EFBA-6911-9442-8BEB-7A51821C1ECF}" srcOrd="12" destOrd="0" presId="urn:microsoft.com/office/officeart/2005/8/layout/vList2"/>
    <dgm:cxn modelId="{8C00B86E-8A3C-D64E-A835-454979890559}" type="presParOf" srcId="{7F584375-0031-9F42-9426-CB8C7539B4F0}" destId="{1980FF41-79AA-9546-B446-34C5FE25C2EB}" srcOrd="13" destOrd="0" presId="urn:microsoft.com/office/officeart/2005/8/layout/vList2"/>
    <dgm:cxn modelId="{C5874742-8463-F94A-BC23-5F450C9C1F9B}" type="presParOf" srcId="{7F584375-0031-9F42-9426-CB8C7539B4F0}" destId="{8D21A4B3-5F59-8849-98A3-222A51E634B9}" srcOrd="14" destOrd="0" presId="urn:microsoft.com/office/officeart/2005/8/layout/vList2"/>
    <dgm:cxn modelId="{74C78944-7CE5-014C-8BB3-8583EBDFA6D4}" type="presParOf" srcId="{7F584375-0031-9F42-9426-CB8C7539B4F0}" destId="{3A841231-9F13-4648-A0EA-60216B93C474}" srcOrd="15" destOrd="0" presId="urn:microsoft.com/office/officeart/2005/8/layout/vList2"/>
    <dgm:cxn modelId="{1161809A-2D44-544C-A1A2-4AD247C2D31A}" type="presParOf" srcId="{7F584375-0031-9F42-9426-CB8C7539B4F0}" destId="{7D72A8BF-1920-CF46-92D9-D0551AB677B7}"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49CC50-A902-4B08-8766-31FA3F75DCB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304C08-D564-495C-BE8C-643E3EDE65FA}">
      <dgm:prSet/>
      <dgm:spPr/>
      <dgm:t>
        <a:bodyPr/>
        <a:lstStyle/>
        <a:p>
          <a:r>
            <a:rPr lang="en-US" b="1" i="1"/>
            <a:t>…but I’m really interested in disability issues.</a:t>
          </a:r>
          <a:endParaRPr lang="en-US"/>
        </a:p>
      </dgm:t>
    </dgm:pt>
    <dgm:pt modelId="{2ACD9247-C286-4852-8672-512E26B8FC71}" type="parTrans" cxnId="{FF84CE2A-F5C4-4B4F-93D6-B3D72FD8C11D}">
      <dgm:prSet/>
      <dgm:spPr/>
      <dgm:t>
        <a:bodyPr/>
        <a:lstStyle/>
        <a:p>
          <a:endParaRPr lang="en-US"/>
        </a:p>
      </dgm:t>
    </dgm:pt>
    <dgm:pt modelId="{0495C1BA-C47D-4209-9258-A5D6337BAAAD}" type="sibTrans" cxnId="{FF84CE2A-F5C4-4B4F-93D6-B3D72FD8C11D}">
      <dgm:prSet/>
      <dgm:spPr/>
      <dgm:t>
        <a:bodyPr/>
        <a:lstStyle/>
        <a:p>
          <a:endParaRPr lang="en-US"/>
        </a:p>
      </dgm:t>
    </dgm:pt>
    <dgm:pt modelId="{4013BA53-E2CD-4CA5-A744-398A21C9BDD2}">
      <dgm:prSet/>
      <dgm:spPr/>
      <dgm:t>
        <a:bodyPr/>
        <a:lstStyle/>
        <a:p>
          <a:r>
            <a:rPr lang="en-US" b="1" i="1" dirty="0"/>
            <a:t>I am still learning and hope to learn from you, too!</a:t>
          </a:r>
          <a:endParaRPr lang="en-US" dirty="0"/>
        </a:p>
      </dgm:t>
    </dgm:pt>
    <dgm:pt modelId="{29BF4DD0-CEC7-4D0C-A955-9810E1C17948}" type="parTrans" cxnId="{0132B5B4-AAE3-4E06-85A8-75084FA7EEFB}">
      <dgm:prSet/>
      <dgm:spPr/>
      <dgm:t>
        <a:bodyPr/>
        <a:lstStyle/>
        <a:p>
          <a:endParaRPr lang="en-US"/>
        </a:p>
      </dgm:t>
    </dgm:pt>
    <dgm:pt modelId="{946F6712-0EE5-4509-9E03-723D14BC26E2}" type="sibTrans" cxnId="{0132B5B4-AAE3-4E06-85A8-75084FA7EEFB}">
      <dgm:prSet/>
      <dgm:spPr/>
      <dgm:t>
        <a:bodyPr/>
        <a:lstStyle/>
        <a:p>
          <a:endParaRPr lang="en-US"/>
        </a:p>
      </dgm:t>
    </dgm:pt>
    <dgm:pt modelId="{4219A53F-D1F1-CA45-9EA5-84FF507D2607}" type="pres">
      <dgm:prSet presAssocID="{C849CC50-A902-4B08-8766-31FA3F75DCB8}" presName="linear" presStyleCnt="0">
        <dgm:presLayoutVars>
          <dgm:animLvl val="lvl"/>
          <dgm:resizeHandles val="exact"/>
        </dgm:presLayoutVars>
      </dgm:prSet>
      <dgm:spPr/>
    </dgm:pt>
    <dgm:pt modelId="{DEB6AA8A-FEEC-1B41-977A-4A6DF75820BB}" type="pres">
      <dgm:prSet presAssocID="{D0304C08-D564-495C-BE8C-643E3EDE65FA}" presName="parentText" presStyleLbl="node1" presStyleIdx="0" presStyleCnt="2">
        <dgm:presLayoutVars>
          <dgm:chMax val="0"/>
          <dgm:bulletEnabled val="1"/>
        </dgm:presLayoutVars>
      </dgm:prSet>
      <dgm:spPr/>
    </dgm:pt>
    <dgm:pt modelId="{7CD435FC-FEC6-E547-920E-273E8C4FC2A3}" type="pres">
      <dgm:prSet presAssocID="{0495C1BA-C47D-4209-9258-A5D6337BAAAD}" presName="spacer" presStyleCnt="0"/>
      <dgm:spPr/>
    </dgm:pt>
    <dgm:pt modelId="{CB900C0B-79B8-9640-A523-84B562A63561}" type="pres">
      <dgm:prSet presAssocID="{4013BA53-E2CD-4CA5-A744-398A21C9BDD2}" presName="parentText" presStyleLbl="node1" presStyleIdx="1" presStyleCnt="2">
        <dgm:presLayoutVars>
          <dgm:chMax val="0"/>
          <dgm:bulletEnabled val="1"/>
        </dgm:presLayoutVars>
      </dgm:prSet>
      <dgm:spPr/>
    </dgm:pt>
  </dgm:ptLst>
  <dgm:cxnLst>
    <dgm:cxn modelId="{FF84CE2A-F5C4-4B4F-93D6-B3D72FD8C11D}" srcId="{C849CC50-A902-4B08-8766-31FA3F75DCB8}" destId="{D0304C08-D564-495C-BE8C-643E3EDE65FA}" srcOrd="0" destOrd="0" parTransId="{2ACD9247-C286-4852-8672-512E26B8FC71}" sibTransId="{0495C1BA-C47D-4209-9258-A5D6337BAAAD}"/>
    <dgm:cxn modelId="{AB93CE4B-DB25-0C41-8A8F-3BAE01345676}" type="presOf" srcId="{4013BA53-E2CD-4CA5-A744-398A21C9BDD2}" destId="{CB900C0B-79B8-9640-A523-84B562A63561}" srcOrd="0" destOrd="0" presId="urn:microsoft.com/office/officeart/2005/8/layout/vList2"/>
    <dgm:cxn modelId="{0132B5B4-AAE3-4E06-85A8-75084FA7EEFB}" srcId="{C849CC50-A902-4B08-8766-31FA3F75DCB8}" destId="{4013BA53-E2CD-4CA5-A744-398A21C9BDD2}" srcOrd="1" destOrd="0" parTransId="{29BF4DD0-CEC7-4D0C-A955-9810E1C17948}" sibTransId="{946F6712-0EE5-4509-9E03-723D14BC26E2}"/>
    <dgm:cxn modelId="{59ED38DD-6B02-FA4D-BD34-BD897F8C3DD7}" type="presOf" srcId="{C849CC50-A902-4B08-8766-31FA3F75DCB8}" destId="{4219A53F-D1F1-CA45-9EA5-84FF507D2607}" srcOrd="0" destOrd="0" presId="urn:microsoft.com/office/officeart/2005/8/layout/vList2"/>
    <dgm:cxn modelId="{516CCBFA-470D-FA47-85EB-2807C73F35FD}" type="presOf" srcId="{D0304C08-D564-495C-BE8C-643E3EDE65FA}" destId="{DEB6AA8A-FEEC-1B41-977A-4A6DF75820BB}" srcOrd="0" destOrd="0" presId="urn:microsoft.com/office/officeart/2005/8/layout/vList2"/>
    <dgm:cxn modelId="{87478EC3-CDC8-A848-9648-0264ECD8E0C5}" type="presParOf" srcId="{4219A53F-D1F1-CA45-9EA5-84FF507D2607}" destId="{DEB6AA8A-FEEC-1B41-977A-4A6DF75820BB}" srcOrd="0" destOrd="0" presId="urn:microsoft.com/office/officeart/2005/8/layout/vList2"/>
    <dgm:cxn modelId="{351013DB-F205-9D49-9B7F-6504F9112882}" type="presParOf" srcId="{4219A53F-D1F1-CA45-9EA5-84FF507D2607}" destId="{7CD435FC-FEC6-E547-920E-273E8C4FC2A3}" srcOrd="1" destOrd="0" presId="urn:microsoft.com/office/officeart/2005/8/layout/vList2"/>
    <dgm:cxn modelId="{43066C53-4C8C-2846-A38C-60884721F898}" type="presParOf" srcId="{4219A53F-D1F1-CA45-9EA5-84FF507D2607}" destId="{CB900C0B-79B8-9640-A523-84B562A6356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F5C03C-92BA-4A74-A87E-8DCC17274555}"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FE3B0058-8141-4002-8D8A-D55EF9B7D208}">
      <dgm:prSet/>
      <dgm:spPr/>
      <dgm:t>
        <a:bodyPr/>
        <a:lstStyle/>
        <a:p>
          <a:r>
            <a:rPr lang="en-US" b="1" dirty="0"/>
            <a:t>When you hear the terms, “disabled person” or “person with disabilities,” what images come to mind?</a:t>
          </a:r>
          <a:endParaRPr lang="en-US" dirty="0"/>
        </a:p>
      </dgm:t>
      <dgm:extLst>
        <a:ext uri="{E40237B7-FDA0-4F09-8148-C483321AD2D9}">
          <dgm14:cNvPr xmlns:dgm14="http://schemas.microsoft.com/office/drawing/2010/diagram" id="0" name="" descr="1. When you hear the terms, “disabled person” or “person with disabilities,” what images come to mind?&#10;2. Did you have any significant experiences related to learning about disabilities?&#10;3. If so, how did those experiences impact you?&#10;"/>
        </a:ext>
      </dgm:extLst>
    </dgm:pt>
    <dgm:pt modelId="{61F5EAAC-EA43-4E72-AEEE-2491D01DF038}" type="parTrans" cxnId="{0BC8A996-6121-4037-86A7-462CCC090FF1}">
      <dgm:prSet/>
      <dgm:spPr/>
      <dgm:t>
        <a:bodyPr/>
        <a:lstStyle/>
        <a:p>
          <a:endParaRPr lang="en-US"/>
        </a:p>
      </dgm:t>
    </dgm:pt>
    <dgm:pt modelId="{E1CBB6A0-75D3-4178-A6E1-CF021C5A28CA}" type="sibTrans" cxnId="{0BC8A996-6121-4037-86A7-462CCC090FF1}">
      <dgm:prSet/>
      <dgm:spPr/>
      <dgm:t>
        <a:bodyPr/>
        <a:lstStyle/>
        <a:p>
          <a:endParaRPr lang="en-US"/>
        </a:p>
      </dgm:t>
    </dgm:pt>
    <dgm:pt modelId="{F8D4B226-FEB7-4502-8155-E40F7BFFAA9B}">
      <dgm:prSet/>
      <dgm:spPr/>
      <dgm:t>
        <a:bodyPr/>
        <a:lstStyle/>
        <a:p>
          <a:r>
            <a:rPr lang="en-US" b="1" dirty="0"/>
            <a:t>Did you have any significant experiences related to learning about disabilities?</a:t>
          </a:r>
          <a:endParaRPr lang="en-US" dirty="0"/>
        </a:p>
      </dgm:t>
    </dgm:pt>
    <dgm:pt modelId="{3B2B1EF4-1ABD-4D9D-BD4A-1433C4242EAD}" type="parTrans" cxnId="{5F9A8373-A91D-4895-86A0-B33EE7BC8F1C}">
      <dgm:prSet/>
      <dgm:spPr/>
      <dgm:t>
        <a:bodyPr/>
        <a:lstStyle/>
        <a:p>
          <a:endParaRPr lang="en-US"/>
        </a:p>
      </dgm:t>
    </dgm:pt>
    <dgm:pt modelId="{E0B3875E-4C07-40AF-B695-2A14D5086556}" type="sibTrans" cxnId="{5F9A8373-A91D-4895-86A0-B33EE7BC8F1C}">
      <dgm:prSet/>
      <dgm:spPr/>
      <dgm:t>
        <a:bodyPr/>
        <a:lstStyle/>
        <a:p>
          <a:endParaRPr lang="en-US"/>
        </a:p>
      </dgm:t>
    </dgm:pt>
    <dgm:pt modelId="{7E9819B1-6DEE-4DE5-8AA5-A0F9599554E2}">
      <dgm:prSet/>
      <dgm:spPr/>
      <dgm:t>
        <a:bodyPr/>
        <a:lstStyle/>
        <a:p>
          <a:r>
            <a:rPr lang="en-US" b="1" dirty="0"/>
            <a:t>If so, how did those experiences impact you?</a:t>
          </a:r>
          <a:endParaRPr lang="en-US" dirty="0"/>
        </a:p>
      </dgm:t>
    </dgm:pt>
    <dgm:pt modelId="{68F033C2-6BC8-47C0-916A-C342197A1D16}" type="sibTrans" cxnId="{7AFB5339-7012-40A3-A223-9A5F88341B32}">
      <dgm:prSet/>
      <dgm:spPr/>
      <dgm:t>
        <a:bodyPr/>
        <a:lstStyle/>
        <a:p>
          <a:endParaRPr lang="en-US"/>
        </a:p>
      </dgm:t>
    </dgm:pt>
    <dgm:pt modelId="{29A47247-6DCD-4F92-86E4-BE64AA3FC076}" type="parTrans" cxnId="{7AFB5339-7012-40A3-A223-9A5F88341B32}">
      <dgm:prSet/>
      <dgm:spPr/>
      <dgm:t>
        <a:bodyPr/>
        <a:lstStyle/>
        <a:p>
          <a:endParaRPr lang="en-US"/>
        </a:p>
      </dgm:t>
    </dgm:pt>
    <dgm:pt modelId="{A2FC5141-4B86-1240-9B6B-B6643B5F252A}" type="pres">
      <dgm:prSet presAssocID="{41F5C03C-92BA-4A74-A87E-8DCC17274555}" presName="linear" presStyleCnt="0">
        <dgm:presLayoutVars>
          <dgm:animLvl val="lvl"/>
          <dgm:resizeHandles val="exact"/>
        </dgm:presLayoutVars>
      </dgm:prSet>
      <dgm:spPr/>
    </dgm:pt>
    <dgm:pt modelId="{AA032315-65FA-FE4C-843A-2319D24986AC}" type="pres">
      <dgm:prSet presAssocID="{FE3B0058-8141-4002-8D8A-D55EF9B7D208}" presName="parentText" presStyleLbl="node1" presStyleIdx="0" presStyleCnt="3">
        <dgm:presLayoutVars>
          <dgm:chMax val="0"/>
          <dgm:bulletEnabled val="1"/>
        </dgm:presLayoutVars>
      </dgm:prSet>
      <dgm:spPr/>
    </dgm:pt>
    <dgm:pt modelId="{A92634B3-E50B-2449-81B2-85FCEAB82E8E}" type="pres">
      <dgm:prSet presAssocID="{E1CBB6A0-75D3-4178-A6E1-CF021C5A28CA}" presName="spacer" presStyleCnt="0"/>
      <dgm:spPr/>
    </dgm:pt>
    <dgm:pt modelId="{C0549DAF-D82F-F04C-9FA3-DABB9FAC592F}" type="pres">
      <dgm:prSet presAssocID="{F8D4B226-FEB7-4502-8155-E40F7BFFAA9B}" presName="parentText" presStyleLbl="node1" presStyleIdx="1" presStyleCnt="3">
        <dgm:presLayoutVars>
          <dgm:chMax val="0"/>
          <dgm:bulletEnabled val="1"/>
        </dgm:presLayoutVars>
      </dgm:prSet>
      <dgm:spPr/>
    </dgm:pt>
    <dgm:pt modelId="{FA79B998-5599-6340-84F7-EADF7E8823C0}" type="pres">
      <dgm:prSet presAssocID="{E0B3875E-4C07-40AF-B695-2A14D5086556}" presName="spacer" presStyleCnt="0"/>
      <dgm:spPr/>
    </dgm:pt>
    <dgm:pt modelId="{C5F19F12-B350-554F-9B77-F9E5EC12CF11}" type="pres">
      <dgm:prSet presAssocID="{7E9819B1-6DEE-4DE5-8AA5-A0F9599554E2}" presName="parentText" presStyleLbl="node1" presStyleIdx="2" presStyleCnt="3">
        <dgm:presLayoutVars>
          <dgm:chMax val="0"/>
          <dgm:bulletEnabled val="1"/>
        </dgm:presLayoutVars>
      </dgm:prSet>
      <dgm:spPr/>
    </dgm:pt>
  </dgm:ptLst>
  <dgm:cxnLst>
    <dgm:cxn modelId="{68489D27-C834-4A40-828A-E6E0BE71565F}" type="presOf" srcId="{41F5C03C-92BA-4A74-A87E-8DCC17274555}" destId="{A2FC5141-4B86-1240-9B6B-B6643B5F252A}" srcOrd="0" destOrd="0" presId="urn:microsoft.com/office/officeart/2005/8/layout/vList2"/>
    <dgm:cxn modelId="{7AFB5339-7012-40A3-A223-9A5F88341B32}" srcId="{41F5C03C-92BA-4A74-A87E-8DCC17274555}" destId="{7E9819B1-6DEE-4DE5-8AA5-A0F9599554E2}" srcOrd="2" destOrd="0" parTransId="{29A47247-6DCD-4F92-86E4-BE64AA3FC076}" sibTransId="{68F033C2-6BC8-47C0-916A-C342197A1D16}"/>
    <dgm:cxn modelId="{324D3E6C-4572-E646-A2A4-8A8D063C981B}" type="presOf" srcId="{F8D4B226-FEB7-4502-8155-E40F7BFFAA9B}" destId="{C0549DAF-D82F-F04C-9FA3-DABB9FAC592F}" srcOrd="0" destOrd="0" presId="urn:microsoft.com/office/officeart/2005/8/layout/vList2"/>
    <dgm:cxn modelId="{5F9A8373-A91D-4895-86A0-B33EE7BC8F1C}" srcId="{41F5C03C-92BA-4A74-A87E-8DCC17274555}" destId="{F8D4B226-FEB7-4502-8155-E40F7BFFAA9B}" srcOrd="1" destOrd="0" parTransId="{3B2B1EF4-1ABD-4D9D-BD4A-1433C4242EAD}" sibTransId="{E0B3875E-4C07-40AF-B695-2A14D5086556}"/>
    <dgm:cxn modelId="{E67D2976-8161-6B43-8239-73D2F91B0AE6}" type="presOf" srcId="{FE3B0058-8141-4002-8D8A-D55EF9B7D208}" destId="{AA032315-65FA-FE4C-843A-2319D24986AC}" srcOrd="0" destOrd="0" presId="urn:microsoft.com/office/officeart/2005/8/layout/vList2"/>
    <dgm:cxn modelId="{0BC8A996-6121-4037-86A7-462CCC090FF1}" srcId="{41F5C03C-92BA-4A74-A87E-8DCC17274555}" destId="{FE3B0058-8141-4002-8D8A-D55EF9B7D208}" srcOrd="0" destOrd="0" parTransId="{61F5EAAC-EA43-4E72-AEEE-2491D01DF038}" sibTransId="{E1CBB6A0-75D3-4178-A6E1-CF021C5A28CA}"/>
    <dgm:cxn modelId="{C9864CD1-55AA-9643-9704-25FB1A9C8776}" type="presOf" srcId="{7E9819B1-6DEE-4DE5-8AA5-A0F9599554E2}" destId="{C5F19F12-B350-554F-9B77-F9E5EC12CF11}" srcOrd="0" destOrd="0" presId="urn:microsoft.com/office/officeart/2005/8/layout/vList2"/>
    <dgm:cxn modelId="{F802FCCD-6AA6-CF44-83F0-89F54308FB0B}" type="presParOf" srcId="{A2FC5141-4B86-1240-9B6B-B6643B5F252A}" destId="{AA032315-65FA-FE4C-843A-2319D24986AC}" srcOrd="0" destOrd="0" presId="urn:microsoft.com/office/officeart/2005/8/layout/vList2"/>
    <dgm:cxn modelId="{0A7E4096-2B25-0940-BCE9-5B5A5B232C9E}" type="presParOf" srcId="{A2FC5141-4B86-1240-9B6B-B6643B5F252A}" destId="{A92634B3-E50B-2449-81B2-85FCEAB82E8E}" srcOrd="1" destOrd="0" presId="urn:microsoft.com/office/officeart/2005/8/layout/vList2"/>
    <dgm:cxn modelId="{82DCD6DE-C1FB-7743-B54E-F16BA20FDCA9}" type="presParOf" srcId="{A2FC5141-4B86-1240-9B6B-B6643B5F252A}" destId="{C0549DAF-D82F-F04C-9FA3-DABB9FAC592F}" srcOrd="2" destOrd="0" presId="urn:microsoft.com/office/officeart/2005/8/layout/vList2"/>
    <dgm:cxn modelId="{151D7EC5-0C3B-134C-A9A9-A029DA4D06C6}" type="presParOf" srcId="{A2FC5141-4B86-1240-9B6B-B6643B5F252A}" destId="{FA79B998-5599-6340-84F7-EADF7E8823C0}" srcOrd="3" destOrd="0" presId="urn:microsoft.com/office/officeart/2005/8/layout/vList2"/>
    <dgm:cxn modelId="{49DDF8AE-B3FE-2D40-9CF5-18D22928D2E9}" type="presParOf" srcId="{A2FC5141-4B86-1240-9B6B-B6643B5F252A}" destId="{C5F19F12-B350-554F-9B77-F9E5EC12CF1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53380E-9CE2-4A6F-93EB-093F08B41CF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7F7FE22B-BB7C-40A9-87AD-A4E52642E91C}">
      <dgm:prSet/>
      <dgm:spPr/>
      <dgm:t>
        <a:bodyPr/>
        <a:lstStyle/>
        <a:p>
          <a:r>
            <a:rPr lang="en-US" b="1" dirty="0"/>
            <a:t>Autism Spectrum Disorder</a:t>
          </a:r>
          <a:endParaRPr lang="en-US" dirty="0"/>
        </a:p>
      </dgm:t>
    </dgm:pt>
    <dgm:pt modelId="{8BAB7634-BC2B-4656-BFCC-C3D23F62BA9B}" type="parTrans" cxnId="{9EFCDE4A-DD6A-49D6-B455-AB7365C15325}">
      <dgm:prSet/>
      <dgm:spPr/>
      <dgm:t>
        <a:bodyPr/>
        <a:lstStyle/>
        <a:p>
          <a:endParaRPr lang="en-US"/>
        </a:p>
      </dgm:t>
    </dgm:pt>
    <dgm:pt modelId="{5E2648DA-4F24-4501-BFDF-2CB7F21F4C6F}" type="sibTrans" cxnId="{9EFCDE4A-DD6A-49D6-B455-AB7365C15325}">
      <dgm:prSet/>
      <dgm:spPr/>
      <dgm:t>
        <a:bodyPr/>
        <a:lstStyle/>
        <a:p>
          <a:endParaRPr lang="en-US"/>
        </a:p>
      </dgm:t>
    </dgm:pt>
    <dgm:pt modelId="{252A678C-BF0D-4359-96B9-A0C2C39D01CB}">
      <dgm:prSet/>
      <dgm:spPr/>
      <dgm:t>
        <a:bodyPr/>
        <a:lstStyle/>
        <a:p>
          <a:r>
            <a:rPr lang="en-US" b="1"/>
            <a:t>Sleep Disorders</a:t>
          </a:r>
          <a:endParaRPr lang="en-US"/>
        </a:p>
      </dgm:t>
    </dgm:pt>
    <dgm:pt modelId="{99B54818-6B98-4BFE-BA71-E7A295B84F2B}" type="parTrans" cxnId="{B8C1BAA7-C3AD-4534-815F-E37A6774195E}">
      <dgm:prSet/>
      <dgm:spPr/>
      <dgm:t>
        <a:bodyPr/>
        <a:lstStyle/>
        <a:p>
          <a:endParaRPr lang="en-US"/>
        </a:p>
      </dgm:t>
    </dgm:pt>
    <dgm:pt modelId="{10B7ED77-9CDB-42DA-B820-26FA2763596E}" type="sibTrans" cxnId="{B8C1BAA7-C3AD-4534-815F-E37A6774195E}">
      <dgm:prSet/>
      <dgm:spPr/>
      <dgm:t>
        <a:bodyPr/>
        <a:lstStyle/>
        <a:p>
          <a:endParaRPr lang="en-US"/>
        </a:p>
      </dgm:t>
    </dgm:pt>
    <dgm:pt modelId="{38286714-851F-41E8-A2F9-46730B14644B}">
      <dgm:prSet/>
      <dgm:spPr/>
      <dgm:t>
        <a:bodyPr/>
        <a:lstStyle/>
        <a:p>
          <a:r>
            <a:rPr lang="en-US" b="1" dirty="0"/>
            <a:t>Bipolar Disorder</a:t>
          </a:r>
          <a:endParaRPr lang="en-US" dirty="0"/>
        </a:p>
      </dgm:t>
    </dgm:pt>
    <dgm:pt modelId="{3FB6DEA1-1D59-41A0-BAAC-1542AA58D3A6}" type="parTrans" cxnId="{2D754FC9-FD48-4CAF-97DB-97A83E515C41}">
      <dgm:prSet/>
      <dgm:spPr/>
      <dgm:t>
        <a:bodyPr/>
        <a:lstStyle/>
        <a:p>
          <a:endParaRPr lang="en-US"/>
        </a:p>
      </dgm:t>
    </dgm:pt>
    <dgm:pt modelId="{C62C75DF-51E6-4AC3-BCF5-E64AAC4D61CD}" type="sibTrans" cxnId="{2D754FC9-FD48-4CAF-97DB-97A83E515C41}">
      <dgm:prSet/>
      <dgm:spPr/>
      <dgm:t>
        <a:bodyPr/>
        <a:lstStyle/>
        <a:p>
          <a:endParaRPr lang="en-US"/>
        </a:p>
      </dgm:t>
    </dgm:pt>
    <dgm:pt modelId="{BBEBFC39-E939-446E-84CB-983B315C2BDF}">
      <dgm:prSet/>
      <dgm:spPr/>
      <dgm:t>
        <a:bodyPr/>
        <a:lstStyle/>
        <a:p>
          <a:r>
            <a:rPr lang="en-US" b="1"/>
            <a:t>Asthma</a:t>
          </a:r>
          <a:endParaRPr lang="en-US"/>
        </a:p>
      </dgm:t>
    </dgm:pt>
    <dgm:pt modelId="{6543BFAA-C146-4F5F-87D3-6B6494C3DE45}" type="parTrans" cxnId="{F241E562-3E5D-4488-A5A1-4BF6E0AEE0FA}">
      <dgm:prSet/>
      <dgm:spPr/>
      <dgm:t>
        <a:bodyPr/>
        <a:lstStyle/>
        <a:p>
          <a:endParaRPr lang="en-US"/>
        </a:p>
      </dgm:t>
    </dgm:pt>
    <dgm:pt modelId="{F7E13814-F403-4B0F-8B35-5FF9B4E4CBA2}" type="sibTrans" cxnId="{F241E562-3E5D-4488-A5A1-4BF6E0AEE0FA}">
      <dgm:prSet/>
      <dgm:spPr/>
      <dgm:t>
        <a:bodyPr/>
        <a:lstStyle/>
        <a:p>
          <a:endParaRPr lang="en-US"/>
        </a:p>
      </dgm:t>
    </dgm:pt>
    <dgm:pt modelId="{AE854396-887F-45F6-ABAB-5E1A7D493B29}">
      <dgm:prSet/>
      <dgm:spPr/>
      <dgm:t>
        <a:bodyPr/>
        <a:lstStyle/>
        <a:p>
          <a:r>
            <a:rPr lang="en-US" b="1"/>
            <a:t>Brain Injuries</a:t>
          </a:r>
          <a:endParaRPr lang="en-US"/>
        </a:p>
      </dgm:t>
    </dgm:pt>
    <dgm:pt modelId="{DE12B8F7-B2F6-4D6A-80DF-9B0B8B935CF7}" type="parTrans" cxnId="{9293B5F3-37C1-4690-AE7F-7321280C59E9}">
      <dgm:prSet/>
      <dgm:spPr/>
      <dgm:t>
        <a:bodyPr/>
        <a:lstStyle/>
        <a:p>
          <a:endParaRPr lang="en-US"/>
        </a:p>
      </dgm:t>
    </dgm:pt>
    <dgm:pt modelId="{48F3FB38-056B-4727-92F3-762A4EC0A086}" type="sibTrans" cxnId="{9293B5F3-37C1-4690-AE7F-7321280C59E9}">
      <dgm:prSet/>
      <dgm:spPr/>
      <dgm:t>
        <a:bodyPr/>
        <a:lstStyle/>
        <a:p>
          <a:endParaRPr lang="en-US"/>
        </a:p>
      </dgm:t>
    </dgm:pt>
    <dgm:pt modelId="{EA8688C1-1E7D-457D-94E9-64A1A07EF344}">
      <dgm:prSet/>
      <dgm:spPr/>
      <dgm:t>
        <a:bodyPr/>
        <a:lstStyle/>
        <a:p>
          <a:r>
            <a:rPr lang="en-US" b="1"/>
            <a:t>Crohn’s Disease</a:t>
          </a:r>
          <a:endParaRPr lang="en-US"/>
        </a:p>
      </dgm:t>
    </dgm:pt>
    <dgm:pt modelId="{DEDA1677-DCA7-4AE9-806B-95F387C00DD2}" type="parTrans" cxnId="{5D60D994-D1AB-45A5-92D4-E6D2957C238D}">
      <dgm:prSet/>
      <dgm:spPr/>
      <dgm:t>
        <a:bodyPr/>
        <a:lstStyle/>
        <a:p>
          <a:endParaRPr lang="en-US"/>
        </a:p>
      </dgm:t>
    </dgm:pt>
    <dgm:pt modelId="{8878672F-4D76-4CE6-9C6E-E83525FC6292}" type="sibTrans" cxnId="{5D60D994-D1AB-45A5-92D4-E6D2957C238D}">
      <dgm:prSet/>
      <dgm:spPr/>
      <dgm:t>
        <a:bodyPr/>
        <a:lstStyle/>
        <a:p>
          <a:endParaRPr lang="en-US"/>
        </a:p>
      </dgm:t>
    </dgm:pt>
    <dgm:pt modelId="{18E46F43-C212-4147-A323-D38781E3BDC9}">
      <dgm:prSet/>
      <dgm:spPr/>
      <dgm:t>
        <a:bodyPr/>
        <a:lstStyle/>
        <a:p>
          <a:r>
            <a:rPr lang="en-US" b="1"/>
            <a:t>Epilepsy</a:t>
          </a:r>
          <a:endParaRPr lang="en-US"/>
        </a:p>
      </dgm:t>
    </dgm:pt>
    <dgm:pt modelId="{2D5BB699-DFB6-4755-ADA7-078A71235F42}" type="parTrans" cxnId="{527AD9E3-8E58-419B-AE31-16295FE2BDED}">
      <dgm:prSet/>
      <dgm:spPr/>
      <dgm:t>
        <a:bodyPr/>
        <a:lstStyle/>
        <a:p>
          <a:endParaRPr lang="en-US"/>
        </a:p>
      </dgm:t>
    </dgm:pt>
    <dgm:pt modelId="{EC4A495C-35C9-4132-9AEE-DEB3FB24ADF3}" type="sibTrans" cxnId="{527AD9E3-8E58-419B-AE31-16295FE2BDED}">
      <dgm:prSet/>
      <dgm:spPr/>
      <dgm:t>
        <a:bodyPr/>
        <a:lstStyle/>
        <a:p>
          <a:endParaRPr lang="en-US"/>
        </a:p>
      </dgm:t>
    </dgm:pt>
    <dgm:pt modelId="{9417DEC8-0212-4145-9975-7739FB66C2BF}">
      <dgm:prSet/>
      <dgm:spPr/>
      <dgm:t>
        <a:bodyPr/>
        <a:lstStyle/>
        <a:p>
          <a:r>
            <a:rPr lang="en-US" b="1"/>
            <a:t>Fibromyalgia</a:t>
          </a:r>
          <a:endParaRPr lang="en-US"/>
        </a:p>
      </dgm:t>
    </dgm:pt>
    <dgm:pt modelId="{D734406B-8DC2-415D-B54B-2CA645617AAE}" type="parTrans" cxnId="{DEB15D50-19DA-451D-8332-63C4AE462926}">
      <dgm:prSet/>
      <dgm:spPr/>
      <dgm:t>
        <a:bodyPr/>
        <a:lstStyle/>
        <a:p>
          <a:endParaRPr lang="en-US"/>
        </a:p>
      </dgm:t>
    </dgm:pt>
    <dgm:pt modelId="{69CB83E4-E16A-412F-97DF-E50EA950DBCF}" type="sibTrans" cxnId="{DEB15D50-19DA-451D-8332-63C4AE462926}">
      <dgm:prSet/>
      <dgm:spPr/>
      <dgm:t>
        <a:bodyPr/>
        <a:lstStyle/>
        <a:p>
          <a:endParaRPr lang="en-US"/>
        </a:p>
      </dgm:t>
    </dgm:pt>
    <dgm:pt modelId="{3FF9EA4B-23D7-4218-8363-964DE8D198C9}">
      <dgm:prSet/>
      <dgm:spPr/>
      <dgm:t>
        <a:bodyPr/>
        <a:lstStyle/>
        <a:p>
          <a:r>
            <a:rPr lang="en-US" b="1"/>
            <a:t>Lupus</a:t>
          </a:r>
          <a:endParaRPr lang="en-US"/>
        </a:p>
      </dgm:t>
    </dgm:pt>
    <dgm:pt modelId="{6AD5F3A7-4618-4187-A881-52A7CB10A252}" type="parTrans" cxnId="{16641039-E0AA-439A-9BB2-13329C4EEB70}">
      <dgm:prSet/>
      <dgm:spPr/>
      <dgm:t>
        <a:bodyPr/>
        <a:lstStyle/>
        <a:p>
          <a:endParaRPr lang="en-US"/>
        </a:p>
      </dgm:t>
    </dgm:pt>
    <dgm:pt modelId="{8387A6BE-E102-47D4-BD66-77DA06EC4DA5}" type="sibTrans" cxnId="{16641039-E0AA-439A-9BB2-13329C4EEB70}">
      <dgm:prSet/>
      <dgm:spPr/>
      <dgm:t>
        <a:bodyPr/>
        <a:lstStyle/>
        <a:p>
          <a:endParaRPr lang="en-US"/>
        </a:p>
      </dgm:t>
    </dgm:pt>
    <dgm:pt modelId="{DAB02E09-6677-C14F-8B23-4E8AB70AC1AA}">
      <dgm:prSet/>
      <dgm:spPr/>
      <dgm:t>
        <a:bodyPr/>
        <a:lstStyle/>
        <a:p>
          <a:r>
            <a:rPr lang="en-US" b="1" dirty="0"/>
            <a:t>D(d)</a:t>
          </a:r>
          <a:r>
            <a:rPr lang="en-US" b="1" dirty="0" err="1"/>
            <a:t>eafness</a:t>
          </a:r>
          <a:r>
            <a:rPr lang="en-US" b="1" dirty="0"/>
            <a:t>/Hearing Loss</a:t>
          </a:r>
        </a:p>
      </dgm:t>
    </dgm:pt>
    <dgm:pt modelId="{70744614-37A3-A941-8906-25B6FD592AB3}" type="parTrans" cxnId="{5CA26248-FA0D-2542-9FD9-B974E561A562}">
      <dgm:prSet/>
      <dgm:spPr/>
      <dgm:t>
        <a:bodyPr/>
        <a:lstStyle/>
        <a:p>
          <a:endParaRPr lang="en-US"/>
        </a:p>
      </dgm:t>
    </dgm:pt>
    <dgm:pt modelId="{39F84672-581A-294C-AA88-1D8676A3E917}" type="sibTrans" cxnId="{5CA26248-FA0D-2542-9FD9-B974E561A562}">
      <dgm:prSet/>
      <dgm:spPr/>
      <dgm:t>
        <a:bodyPr/>
        <a:lstStyle/>
        <a:p>
          <a:endParaRPr lang="en-US"/>
        </a:p>
      </dgm:t>
    </dgm:pt>
    <dgm:pt modelId="{DD2264FA-9D8F-4B45-AC48-F077E95F9696}">
      <dgm:prSet/>
      <dgm:spPr/>
      <dgm:t>
        <a:bodyPr/>
        <a:lstStyle/>
        <a:p>
          <a:r>
            <a:rPr lang="en-US" b="1" dirty="0"/>
            <a:t>Chronic Dizziness</a:t>
          </a:r>
        </a:p>
      </dgm:t>
    </dgm:pt>
    <dgm:pt modelId="{F4978314-8161-E947-9CAF-E416FD4F7F28}" type="parTrans" cxnId="{7A204F86-E026-B042-B81E-982CAADB11E1}">
      <dgm:prSet/>
      <dgm:spPr/>
      <dgm:t>
        <a:bodyPr/>
        <a:lstStyle/>
        <a:p>
          <a:endParaRPr lang="en-US"/>
        </a:p>
      </dgm:t>
    </dgm:pt>
    <dgm:pt modelId="{D2D41926-1B43-A840-966F-6FD6459C704F}" type="sibTrans" cxnId="{7A204F86-E026-B042-B81E-982CAADB11E1}">
      <dgm:prSet/>
      <dgm:spPr/>
      <dgm:t>
        <a:bodyPr/>
        <a:lstStyle/>
        <a:p>
          <a:endParaRPr lang="en-US"/>
        </a:p>
      </dgm:t>
    </dgm:pt>
    <dgm:pt modelId="{67278995-6F19-6B4E-82DA-83A8CE2F8CA9}" type="pres">
      <dgm:prSet presAssocID="{8653380E-9CE2-4A6F-93EB-093F08B41CF0}" presName="vert0" presStyleCnt="0">
        <dgm:presLayoutVars>
          <dgm:dir/>
          <dgm:animOne val="branch"/>
          <dgm:animLvl val="lvl"/>
        </dgm:presLayoutVars>
      </dgm:prSet>
      <dgm:spPr/>
    </dgm:pt>
    <dgm:pt modelId="{F4EBC5D9-204D-3C4C-9FDF-950EE667C004}" type="pres">
      <dgm:prSet presAssocID="{7F7FE22B-BB7C-40A9-87AD-A4E52642E91C}" presName="thickLine" presStyleLbl="alignNode1" presStyleIdx="0" presStyleCnt="11"/>
      <dgm:spPr/>
    </dgm:pt>
    <dgm:pt modelId="{5CB23580-126F-FA42-ABDE-05A79061F029}" type="pres">
      <dgm:prSet presAssocID="{7F7FE22B-BB7C-40A9-87AD-A4E52642E91C}" presName="horz1" presStyleCnt="0"/>
      <dgm:spPr/>
    </dgm:pt>
    <dgm:pt modelId="{33EC6A1A-432F-4D42-ADB9-FE181877E169}" type="pres">
      <dgm:prSet presAssocID="{7F7FE22B-BB7C-40A9-87AD-A4E52642E91C}" presName="tx1" presStyleLbl="revTx" presStyleIdx="0" presStyleCnt="11"/>
      <dgm:spPr/>
    </dgm:pt>
    <dgm:pt modelId="{C4691623-6554-D44D-872C-C06F48372ED7}" type="pres">
      <dgm:prSet presAssocID="{7F7FE22B-BB7C-40A9-87AD-A4E52642E91C}" presName="vert1" presStyleCnt="0"/>
      <dgm:spPr/>
    </dgm:pt>
    <dgm:pt modelId="{5B0103CF-D7DE-4A4D-B382-A00B1A93C9D5}" type="pres">
      <dgm:prSet presAssocID="{DAB02E09-6677-C14F-8B23-4E8AB70AC1AA}" presName="thickLine" presStyleLbl="alignNode1" presStyleIdx="1" presStyleCnt="11"/>
      <dgm:spPr/>
    </dgm:pt>
    <dgm:pt modelId="{E59733E6-CDEA-0846-8FFD-38F80CC41793}" type="pres">
      <dgm:prSet presAssocID="{DAB02E09-6677-C14F-8B23-4E8AB70AC1AA}" presName="horz1" presStyleCnt="0"/>
      <dgm:spPr/>
    </dgm:pt>
    <dgm:pt modelId="{989B27D4-FEB5-064E-9ADD-D9637BDA013C}" type="pres">
      <dgm:prSet presAssocID="{DAB02E09-6677-C14F-8B23-4E8AB70AC1AA}" presName="tx1" presStyleLbl="revTx" presStyleIdx="1" presStyleCnt="11"/>
      <dgm:spPr/>
    </dgm:pt>
    <dgm:pt modelId="{CEFBFD74-E8EA-8346-9F65-26FE2B24C4D2}" type="pres">
      <dgm:prSet presAssocID="{DAB02E09-6677-C14F-8B23-4E8AB70AC1AA}" presName="vert1" presStyleCnt="0"/>
      <dgm:spPr/>
    </dgm:pt>
    <dgm:pt modelId="{44A5CF01-0B90-C045-A3BD-32D78163B65B}" type="pres">
      <dgm:prSet presAssocID="{252A678C-BF0D-4359-96B9-A0C2C39D01CB}" presName="thickLine" presStyleLbl="alignNode1" presStyleIdx="2" presStyleCnt="11"/>
      <dgm:spPr/>
    </dgm:pt>
    <dgm:pt modelId="{739361DF-7EE1-FC47-884F-07CC3E77FC52}" type="pres">
      <dgm:prSet presAssocID="{252A678C-BF0D-4359-96B9-A0C2C39D01CB}" presName="horz1" presStyleCnt="0"/>
      <dgm:spPr/>
    </dgm:pt>
    <dgm:pt modelId="{97708750-5FBB-314A-8EA9-03422BFA4A5E}" type="pres">
      <dgm:prSet presAssocID="{252A678C-BF0D-4359-96B9-A0C2C39D01CB}" presName="tx1" presStyleLbl="revTx" presStyleIdx="2" presStyleCnt="11"/>
      <dgm:spPr/>
    </dgm:pt>
    <dgm:pt modelId="{E83ED995-14AA-D444-B108-84AE3EA49ED6}" type="pres">
      <dgm:prSet presAssocID="{252A678C-BF0D-4359-96B9-A0C2C39D01CB}" presName="vert1" presStyleCnt="0"/>
      <dgm:spPr/>
    </dgm:pt>
    <dgm:pt modelId="{1A5729DF-61C7-B446-807A-D422EF0A0776}" type="pres">
      <dgm:prSet presAssocID="{38286714-851F-41E8-A2F9-46730B14644B}" presName="thickLine" presStyleLbl="alignNode1" presStyleIdx="3" presStyleCnt="11"/>
      <dgm:spPr/>
    </dgm:pt>
    <dgm:pt modelId="{0044458D-BFEF-4446-B3A8-D1C224C56C20}" type="pres">
      <dgm:prSet presAssocID="{38286714-851F-41E8-A2F9-46730B14644B}" presName="horz1" presStyleCnt="0"/>
      <dgm:spPr/>
    </dgm:pt>
    <dgm:pt modelId="{495E0A23-FCC0-B047-82B3-D39A164BCE7A}" type="pres">
      <dgm:prSet presAssocID="{38286714-851F-41E8-A2F9-46730B14644B}" presName="tx1" presStyleLbl="revTx" presStyleIdx="3" presStyleCnt="11"/>
      <dgm:spPr/>
    </dgm:pt>
    <dgm:pt modelId="{2E09F474-AD09-FF44-9121-1BEDA608027E}" type="pres">
      <dgm:prSet presAssocID="{38286714-851F-41E8-A2F9-46730B14644B}" presName="vert1" presStyleCnt="0"/>
      <dgm:spPr/>
    </dgm:pt>
    <dgm:pt modelId="{F4667B52-98A9-974B-BEDE-3ED00B73C65B}" type="pres">
      <dgm:prSet presAssocID="{BBEBFC39-E939-446E-84CB-983B315C2BDF}" presName="thickLine" presStyleLbl="alignNode1" presStyleIdx="4" presStyleCnt="11"/>
      <dgm:spPr/>
    </dgm:pt>
    <dgm:pt modelId="{929795E9-FFC8-394F-A371-69EF4B34921C}" type="pres">
      <dgm:prSet presAssocID="{BBEBFC39-E939-446E-84CB-983B315C2BDF}" presName="horz1" presStyleCnt="0"/>
      <dgm:spPr/>
    </dgm:pt>
    <dgm:pt modelId="{DC6D5857-FA29-634C-9C48-BD5B9FDB4CBC}" type="pres">
      <dgm:prSet presAssocID="{BBEBFC39-E939-446E-84CB-983B315C2BDF}" presName="tx1" presStyleLbl="revTx" presStyleIdx="4" presStyleCnt="11"/>
      <dgm:spPr/>
    </dgm:pt>
    <dgm:pt modelId="{578E012D-6A9F-BC4E-97A9-943094942A47}" type="pres">
      <dgm:prSet presAssocID="{BBEBFC39-E939-446E-84CB-983B315C2BDF}" presName="vert1" presStyleCnt="0"/>
      <dgm:spPr/>
    </dgm:pt>
    <dgm:pt modelId="{789AB294-672F-5E4C-8BB6-98AACC34D185}" type="pres">
      <dgm:prSet presAssocID="{AE854396-887F-45F6-ABAB-5E1A7D493B29}" presName="thickLine" presStyleLbl="alignNode1" presStyleIdx="5" presStyleCnt="11"/>
      <dgm:spPr/>
    </dgm:pt>
    <dgm:pt modelId="{20C93542-EA12-F04D-BC3F-972B915B2AD2}" type="pres">
      <dgm:prSet presAssocID="{AE854396-887F-45F6-ABAB-5E1A7D493B29}" presName="horz1" presStyleCnt="0"/>
      <dgm:spPr/>
    </dgm:pt>
    <dgm:pt modelId="{6EFFE378-E649-2546-8612-8746724D0C0F}" type="pres">
      <dgm:prSet presAssocID="{AE854396-887F-45F6-ABAB-5E1A7D493B29}" presName="tx1" presStyleLbl="revTx" presStyleIdx="5" presStyleCnt="11"/>
      <dgm:spPr/>
    </dgm:pt>
    <dgm:pt modelId="{697635F7-76D2-074D-A81D-070009533859}" type="pres">
      <dgm:prSet presAssocID="{AE854396-887F-45F6-ABAB-5E1A7D493B29}" presName="vert1" presStyleCnt="0"/>
      <dgm:spPr/>
    </dgm:pt>
    <dgm:pt modelId="{DD4F62CB-0C57-3041-BE64-64EBCEF45932}" type="pres">
      <dgm:prSet presAssocID="{EA8688C1-1E7D-457D-94E9-64A1A07EF344}" presName="thickLine" presStyleLbl="alignNode1" presStyleIdx="6" presStyleCnt="11"/>
      <dgm:spPr/>
    </dgm:pt>
    <dgm:pt modelId="{50346A0C-536F-3140-AC67-7D3C96C88F66}" type="pres">
      <dgm:prSet presAssocID="{EA8688C1-1E7D-457D-94E9-64A1A07EF344}" presName="horz1" presStyleCnt="0"/>
      <dgm:spPr/>
    </dgm:pt>
    <dgm:pt modelId="{C515F07B-26A9-324F-B6BD-FB81B03996A3}" type="pres">
      <dgm:prSet presAssocID="{EA8688C1-1E7D-457D-94E9-64A1A07EF344}" presName="tx1" presStyleLbl="revTx" presStyleIdx="6" presStyleCnt="11"/>
      <dgm:spPr/>
    </dgm:pt>
    <dgm:pt modelId="{D5B9B977-D8AC-424C-9EE1-9DC644759A95}" type="pres">
      <dgm:prSet presAssocID="{EA8688C1-1E7D-457D-94E9-64A1A07EF344}" presName="vert1" presStyleCnt="0"/>
      <dgm:spPr/>
    </dgm:pt>
    <dgm:pt modelId="{03AC8750-9BBA-2F46-87FE-9D2F8680C16E}" type="pres">
      <dgm:prSet presAssocID="{18E46F43-C212-4147-A323-D38781E3BDC9}" presName="thickLine" presStyleLbl="alignNode1" presStyleIdx="7" presStyleCnt="11"/>
      <dgm:spPr/>
    </dgm:pt>
    <dgm:pt modelId="{A89062A6-E719-D547-84A6-775435B6E576}" type="pres">
      <dgm:prSet presAssocID="{18E46F43-C212-4147-A323-D38781E3BDC9}" presName="horz1" presStyleCnt="0"/>
      <dgm:spPr/>
    </dgm:pt>
    <dgm:pt modelId="{976B2FEC-A550-4244-B1BE-4A523BA2C6E6}" type="pres">
      <dgm:prSet presAssocID="{18E46F43-C212-4147-A323-D38781E3BDC9}" presName="tx1" presStyleLbl="revTx" presStyleIdx="7" presStyleCnt="11"/>
      <dgm:spPr/>
    </dgm:pt>
    <dgm:pt modelId="{622A0631-7B4C-6341-A501-D7D13EC67D5D}" type="pres">
      <dgm:prSet presAssocID="{18E46F43-C212-4147-A323-D38781E3BDC9}" presName="vert1" presStyleCnt="0"/>
      <dgm:spPr/>
    </dgm:pt>
    <dgm:pt modelId="{6A0535AD-3438-9B43-8916-B807E5A7E8BF}" type="pres">
      <dgm:prSet presAssocID="{9417DEC8-0212-4145-9975-7739FB66C2BF}" presName="thickLine" presStyleLbl="alignNode1" presStyleIdx="8" presStyleCnt="11"/>
      <dgm:spPr/>
    </dgm:pt>
    <dgm:pt modelId="{E4A817E7-A7C7-2142-8B06-87935236B52F}" type="pres">
      <dgm:prSet presAssocID="{9417DEC8-0212-4145-9975-7739FB66C2BF}" presName="horz1" presStyleCnt="0"/>
      <dgm:spPr/>
    </dgm:pt>
    <dgm:pt modelId="{FD93FA3A-8689-C04F-B2C9-1241D5592FCC}" type="pres">
      <dgm:prSet presAssocID="{9417DEC8-0212-4145-9975-7739FB66C2BF}" presName="tx1" presStyleLbl="revTx" presStyleIdx="8" presStyleCnt="11"/>
      <dgm:spPr/>
    </dgm:pt>
    <dgm:pt modelId="{FE3676C5-B77B-DC43-ADEF-1F67D1BA9BD7}" type="pres">
      <dgm:prSet presAssocID="{9417DEC8-0212-4145-9975-7739FB66C2BF}" presName="vert1" presStyleCnt="0"/>
      <dgm:spPr/>
    </dgm:pt>
    <dgm:pt modelId="{A8176FDA-4A85-3748-88E7-D0F9C31931F2}" type="pres">
      <dgm:prSet presAssocID="{3FF9EA4B-23D7-4218-8363-964DE8D198C9}" presName="thickLine" presStyleLbl="alignNode1" presStyleIdx="9" presStyleCnt="11"/>
      <dgm:spPr/>
    </dgm:pt>
    <dgm:pt modelId="{4CC4EBA1-026E-594E-A0E2-D1898C46E5C7}" type="pres">
      <dgm:prSet presAssocID="{3FF9EA4B-23D7-4218-8363-964DE8D198C9}" presName="horz1" presStyleCnt="0"/>
      <dgm:spPr/>
    </dgm:pt>
    <dgm:pt modelId="{BD6E7753-1D00-0546-AC85-745C61B9D68A}" type="pres">
      <dgm:prSet presAssocID="{3FF9EA4B-23D7-4218-8363-964DE8D198C9}" presName="tx1" presStyleLbl="revTx" presStyleIdx="9" presStyleCnt="11"/>
      <dgm:spPr/>
    </dgm:pt>
    <dgm:pt modelId="{D80A1AD2-8CFB-F648-9E30-3159DD093054}" type="pres">
      <dgm:prSet presAssocID="{3FF9EA4B-23D7-4218-8363-964DE8D198C9}" presName="vert1" presStyleCnt="0"/>
      <dgm:spPr/>
    </dgm:pt>
    <dgm:pt modelId="{F87294FA-38D5-5042-B0BA-793DFC5497ED}" type="pres">
      <dgm:prSet presAssocID="{DD2264FA-9D8F-4B45-AC48-F077E95F9696}" presName="thickLine" presStyleLbl="alignNode1" presStyleIdx="10" presStyleCnt="11"/>
      <dgm:spPr/>
    </dgm:pt>
    <dgm:pt modelId="{42226A7D-B6D5-AA4F-AD6B-9C2A5D192000}" type="pres">
      <dgm:prSet presAssocID="{DD2264FA-9D8F-4B45-AC48-F077E95F9696}" presName="horz1" presStyleCnt="0"/>
      <dgm:spPr/>
    </dgm:pt>
    <dgm:pt modelId="{AB223C91-5255-5840-970F-A5CAF1C8B170}" type="pres">
      <dgm:prSet presAssocID="{DD2264FA-9D8F-4B45-AC48-F077E95F9696}" presName="tx1" presStyleLbl="revTx" presStyleIdx="10" presStyleCnt="11"/>
      <dgm:spPr/>
    </dgm:pt>
    <dgm:pt modelId="{5A396072-FAC4-7548-9BAB-5E207D0E053F}" type="pres">
      <dgm:prSet presAssocID="{DD2264FA-9D8F-4B45-AC48-F077E95F9696}" presName="vert1" presStyleCnt="0"/>
      <dgm:spPr/>
    </dgm:pt>
  </dgm:ptLst>
  <dgm:cxnLst>
    <dgm:cxn modelId="{C9E38214-914B-7E45-906C-789FE244C817}" type="presOf" srcId="{7F7FE22B-BB7C-40A9-87AD-A4E52642E91C}" destId="{33EC6A1A-432F-4D42-ADB9-FE181877E169}" srcOrd="0" destOrd="0" presId="urn:microsoft.com/office/officeart/2008/layout/LinedList"/>
    <dgm:cxn modelId="{26D3531F-F38A-644D-94FE-91C9AEF796F7}" type="presOf" srcId="{252A678C-BF0D-4359-96B9-A0C2C39D01CB}" destId="{97708750-5FBB-314A-8EA9-03422BFA4A5E}" srcOrd="0" destOrd="0" presId="urn:microsoft.com/office/officeart/2008/layout/LinedList"/>
    <dgm:cxn modelId="{8D919636-FEFD-EF4B-B881-0851AD967F88}" type="presOf" srcId="{DAB02E09-6677-C14F-8B23-4E8AB70AC1AA}" destId="{989B27D4-FEB5-064E-9ADD-D9637BDA013C}" srcOrd="0" destOrd="0" presId="urn:microsoft.com/office/officeart/2008/layout/LinedList"/>
    <dgm:cxn modelId="{16641039-E0AA-439A-9BB2-13329C4EEB70}" srcId="{8653380E-9CE2-4A6F-93EB-093F08B41CF0}" destId="{3FF9EA4B-23D7-4218-8363-964DE8D198C9}" srcOrd="9" destOrd="0" parTransId="{6AD5F3A7-4618-4187-A881-52A7CB10A252}" sibTransId="{8387A6BE-E102-47D4-BD66-77DA06EC4DA5}"/>
    <dgm:cxn modelId="{5646753C-167C-4B40-B0B3-41EBC6347CF7}" type="presOf" srcId="{38286714-851F-41E8-A2F9-46730B14644B}" destId="{495E0A23-FCC0-B047-82B3-D39A164BCE7A}" srcOrd="0" destOrd="0" presId="urn:microsoft.com/office/officeart/2008/layout/LinedList"/>
    <dgm:cxn modelId="{F241E562-3E5D-4488-A5A1-4BF6E0AEE0FA}" srcId="{8653380E-9CE2-4A6F-93EB-093F08B41CF0}" destId="{BBEBFC39-E939-446E-84CB-983B315C2BDF}" srcOrd="4" destOrd="0" parTransId="{6543BFAA-C146-4F5F-87D3-6B6494C3DE45}" sibTransId="{F7E13814-F403-4B0F-8B35-5FF9B4E4CBA2}"/>
    <dgm:cxn modelId="{5CA26248-FA0D-2542-9FD9-B974E561A562}" srcId="{8653380E-9CE2-4A6F-93EB-093F08B41CF0}" destId="{DAB02E09-6677-C14F-8B23-4E8AB70AC1AA}" srcOrd="1" destOrd="0" parTransId="{70744614-37A3-A941-8906-25B6FD592AB3}" sibTransId="{39F84672-581A-294C-AA88-1D8676A3E917}"/>
    <dgm:cxn modelId="{177BC349-ABFC-A440-AAB6-767BB2894DDE}" type="presOf" srcId="{EA8688C1-1E7D-457D-94E9-64A1A07EF344}" destId="{C515F07B-26A9-324F-B6BD-FB81B03996A3}" srcOrd="0" destOrd="0" presId="urn:microsoft.com/office/officeart/2008/layout/LinedList"/>
    <dgm:cxn modelId="{9EFCDE4A-DD6A-49D6-B455-AB7365C15325}" srcId="{8653380E-9CE2-4A6F-93EB-093F08B41CF0}" destId="{7F7FE22B-BB7C-40A9-87AD-A4E52642E91C}" srcOrd="0" destOrd="0" parTransId="{8BAB7634-BC2B-4656-BFCC-C3D23F62BA9B}" sibTransId="{5E2648DA-4F24-4501-BFDF-2CB7F21F4C6F}"/>
    <dgm:cxn modelId="{BB16F24B-5D22-D046-BAC6-FA6C8C5F322A}" type="presOf" srcId="{8653380E-9CE2-4A6F-93EB-093F08B41CF0}" destId="{67278995-6F19-6B4E-82DA-83A8CE2F8CA9}" srcOrd="0" destOrd="0" presId="urn:microsoft.com/office/officeart/2008/layout/LinedList"/>
    <dgm:cxn modelId="{DEB15D50-19DA-451D-8332-63C4AE462926}" srcId="{8653380E-9CE2-4A6F-93EB-093F08B41CF0}" destId="{9417DEC8-0212-4145-9975-7739FB66C2BF}" srcOrd="8" destOrd="0" parTransId="{D734406B-8DC2-415D-B54B-2CA645617AAE}" sibTransId="{69CB83E4-E16A-412F-97DF-E50EA950DBCF}"/>
    <dgm:cxn modelId="{7A204F86-E026-B042-B81E-982CAADB11E1}" srcId="{8653380E-9CE2-4A6F-93EB-093F08B41CF0}" destId="{DD2264FA-9D8F-4B45-AC48-F077E95F9696}" srcOrd="10" destOrd="0" parTransId="{F4978314-8161-E947-9CAF-E416FD4F7F28}" sibTransId="{D2D41926-1B43-A840-966F-6FD6459C704F}"/>
    <dgm:cxn modelId="{ADBAC687-8971-E446-A57A-5CB1EDFBAD7B}" type="presOf" srcId="{AE854396-887F-45F6-ABAB-5E1A7D493B29}" destId="{6EFFE378-E649-2546-8612-8746724D0C0F}" srcOrd="0" destOrd="0" presId="urn:microsoft.com/office/officeart/2008/layout/LinedList"/>
    <dgm:cxn modelId="{5D60D994-D1AB-45A5-92D4-E6D2957C238D}" srcId="{8653380E-9CE2-4A6F-93EB-093F08B41CF0}" destId="{EA8688C1-1E7D-457D-94E9-64A1A07EF344}" srcOrd="6" destOrd="0" parTransId="{DEDA1677-DCA7-4AE9-806B-95F387C00DD2}" sibTransId="{8878672F-4D76-4CE6-9C6E-E83525FC6292}"/>
    <dgm:cxn modelId="{B8C1BAA7-C3AD-4534-815F-E37A6774195E}" srcId="{8653380E-9CE2-4A6F-93EB-093F08B41CF0}" destId="{252A678C-BF0D-4359-96B9-A0C2C39D01CB}" srcOrd="2" destOrd="0" parTransId="{99B54818-6B98-4BFE-BA71-E7A295B84F2B}" sibTransId="{10B7ED77-9CDB-42DA-B820-26FA2763596E}"/>
    <dgm:cxn modelId="{986747B9-096E-3744-A2BC-3105BF15D898}" type="presOf" srcId="{3FF9EA4B-23D7-4218-8363-964DE8D198C9}" destId="{BD6E7753-1D00-0546-AC85-745C61B9D68A}" srcOrd="0" destOrd="0" presId="urn:microsoft.com/office/officeart/2008/layout/LinedList"/>
    <dgm:cxn modelId="{C40322C4-BF70-0D48-A752-CBF2FA8DD9AB}" type="presOf" srcId="{18E46F43-C212-4147-A323-D38781E3BDC9}" destId="{976B2FEC-A550-4244-B1BE-4A523BA2C6E6}" srcOrd="0" destOrd="0" presId="urn:microsoft.com/office/officeart/2008/layout/LinedList"/>
    <dgm:cxn modelId="{2D754FC9-FD48-4CAF-97DB-97A83E515C41}" srcId="{8653380E-9CE2-4A6F-93EB-093F08B41CF0}" destId="{38286714-851F-41E8-A2F9-46730B14644B}" srcOrd="3" destOrd="0" parTransId="{3FB6DEA1-1D59-41A0-BAAC-1542AA58D3A6}" sibTransId="{C62C75DF-51E6-4AC3-BCF5-E64AAC4D61CD}"/>
    <dgm:cxn modelId="{F8EDCAD2-8B64-4249-9FB4-6F44A0E9B8BB}" type="presOf" srcId="{BBEBFC39-E939-446E-84CB-983B315C2BDF}" destId="{DC6D5857-FA29-634C-9C48-BD5B9FDB4CBC}" srcOrd="0" destOrd="0" presId="urn:microsoft.com/office/officeart/2008/layout/LinedList"/>
    <dgm:cxn modelId="{527AD9E3-8E58-419B-AE31-16295FE2BDED}" srcId="{8653380E-9CE2-4A6F-93EB-093F08B41CF0}" destId="{18E46F43-C212-4147-A323-D38781E3BDC9}" srcOrd="7" destOrd="0" parTransId="{2D5BB699-DFB6-4755-ADA7-078A71235F42}" sibTransId="{EC4A495C-35C9-4132-9AEE-DEB3FB24ADF3}"/>
    <dgm:cxn modelId="{E88D80E8-4F57-E94E-A581-8C63A5AF2345}" type="presOf" srcId="{9417DEC8-0212-4145-9975-7739FB66C2BF}" destId="{FD93FA3A-8689-C04F-B2C9-1241D5592FCC}" srcOrd="0" destOrd="0" presId="urn:microsoft.com/office/officeart/2008/layout/LinedList"/>
    <dgm:cxn modelId="{85897EEA-DC68-D54F-BD98-6388D959D424}" type="presOf" srcId="{DD2264FA-9D8F-4B45-AC48-F077E95F9696}" destId="{AB223C91-5255-5840-970F-A5CAF1C8B170}" srcOrd="0" destOrd="0" presId="urn:microsoft.com/office/officeart/2008/layout/LinedList"/>
    <dgm:cxn modelId="{9293B5F3-37C1-4690-AE7F-7321280C59E9}" srcId="{8653380E-9CE2-4A6F-93EB-093F08B41CF0}" destId="{AE854396-887F-45F6-ABAB-5E1A7D493B29}" srcOrd="5" destOrd="0" parTransId="{DE12B8F7-B2F6-4D6A-80DF-9B0B8B935CF7}" sibTransId="{48F3FB38-056B-4727-92F3-762A4EC0A086}"/>
    <dgm:cxn modelId="{B92AF698-15B0-A041-821B-6FF5C91DDFF3}" type="presParOf" srcId="{67278995-6F19-6B4E-82DA-83A8CE2F8CA9}" destId="{F4EBC5D9-204D-3C4C-9FDF-950EE667C004}" srcOrd="0" destOrd="0" presId="urn:microsoft.com/office/officeart/2008/layout/LinedList"/>
    <dgm:cxn modelId="{03846062-DDBC-2847-9B39-0E23EF190F41}" type="presParOf" srcId="{67278995-6F19-6B4E-82DA-83A8CE2F8CA9}" destId="{5CB23580-126F-FA42-ABDE-05A79061F029}" srcOrd="1" destOrd="0" presId="urn:microsoft.com/office/officeart/2008/layout/LinedList"/>
    <dgm:cxn modelId="{4C996AD4-1463-B64E-856D-EEF73FBCE542}" type="presParOf" srcId="{5CB23580-126F-FA42-ABDE-05A79061F029}" destId="{33EC6A1A-432F-4D42-ADB9-FE181877E169}" srcOrd="0" destOrd="0" presId="urn:microsoft.com/office/officeart/2008/layout/LinedList"/>
    <dgm:cxn modelId="{D353A921-3DDE-C24B-B506-D7948176848A}" type="presParOf" srcId="{5CB23580-126F-FA42-ABDE-05A79061F029}" destId="{C4691623-6554-D44D-872C-C06F48372ED7}" srcOrd="1" destOrd="0" presId="urn:microsoft.com/office/officeart/2008/layout/LinedList"/>
    <dgm:cxn modelId="{D0A5D94D-30AD-C946-87F7-FAF4EE1F2873}" type="presParOf" srcId="{67278995-6F19-6B4E-82DA-83A8CE2F8CA9}" destId="{5B0103CF-D7DE-4A4D-B382-A00B1A93C9D5}" srcOrd="2" destOrd="0" presId="urn:microsoft.com/office/officeart/2008/layout/LinedList"/>
    <dgm:cxn modelId="{1AAA4C96-FDB6-B147-8575-74ACF058B252}" type="presParOf" srcId="{67278995-6F19-6B4E-82DA-83A8CE2F8CA9}" destId="{E59733E6-CDEA-0846-8FFD-38F80CC41793}" srcOrd="3" destOrd="0" presId="urn:microsoft.com/office/officeart/2008/layout/LinedList"/>
    <dgm:cxn modelId="{B4589B95-855C-154C-A2F2-639C34602C5F}" type="presParOf" srcId="{E59733E6-CDEA-0846-8FFD-38F80CC41793}" destId="{989B27D4-FEB5-064E-9ADD-D9637BDA013C}" srcOrd="0" destOrd="0" presId="urn:microsoft.com/office/officeart/2008/layout/LinedList"/>
    <dgm:cxn modelId="{847B6C0D-D69E-024C-A87A-A43292A09281}" type="presParOf" srcId="{E59733E6-CDEA-0846-8FFD-38F80CC41793}" destId="{CEFBFD74-E8EA-8346-9F65-26FE2B24C4D2}" srcOrd="1" destOrd="0" presId="urn:microsoft.com/office/officeart/2008/layout/LinedList"/>
    <dgm:cxn modelId="{5249FC3B-E8E9-EA43-9E1A-7BFBC0796FEB}" type="presParOf" srcId="{67278995-6F19-6B4E-82DA-83A8CE2F8CA9}" destId="{44A5CF01-0B90-C045-A3BD-32D78163B65B}" srcOrd="4" destOrd="0" presId="urn:microsoft.com/office/officeart/2008/layout/LinedList"/>
    <dgm:cxn modelId="{662287E7-B63D-2346-84F2-6CA1CD457C70}" type="presParOf" srcId="{67278995-6F19-6B4E-82DA-83A8CE2F8CA9}" destId="{739361DF-7EE1-FC47-884F-07CC3E77FC52}" srcOrd="5" destOrd="0" presId="urn:microsoft.com/office/officeart/2008/layout/LinedList"/>
    <dgm:cxn modelId="{A435FFA8-A1F8-DC46-B3AD-765B787D4430}" type="presParOf" srcId="{739361DF-7EE1-FC47-884F-07CC3E77FC52}" destId="{97708750-5FBB-314A-8EA9-03422BFA4A5E}" srcOrd="0" destOrd="0" presId="urn:microsoft.com/office/officeart/2008/layout/LinedList"/>
    <dgm:cxn modelId="{99CA05CF-47A1-9344-A616-1E01B5E7170D}" type="presParOf" srcId="{739361DF-7EE1-FC47-884F-07CC3E77FC52}" destId="{E83ED995-14AA-D444-B108-84AE3EA49ED6}" srcOrd="1" destOrd="0" presId="urn:microsoft.com/office/officeart/2008/layout/LinedList"/>
    <dgm:cxn modelId="{D2279477-4CE8-9A46-A4B2-E219352B8A0D}" type="presParOf" srcId="{67278995-6F19-6B4E-82DA-83A8CE2F8CA9}" destId="{1A5729DF-61C7-B446-807A-D422EF0A0776}" srcOrd="6" destOrd="0" presId="urn:microsoft.com/office/officeart/2008/layout/LinedList"/>
    <dgm:cxn modelId="{BAC52EDE-6706-F24E-BD12-39291C9947A7}" type="presParOf" srcId="{67278995-6F19-6B4E-82DA-83A8CE2F8CA9}" destId="{0044458D-BFEF-4446-B3A8-D1C224C56C20}" srcOrd="7" destOrd="0" presId="urn:microsoft.com/office/officeart/2008/layout/LinedList"/>
    <dgm:cxn modelId="{A96000EA-70F0-034C-B540-1156801BB6C1}" type="presParOf" srcId="{0044458D-BFEF-4446-B3A8-D1C224C56C20}" destId="{495E0A23-FCC0-B047-82B3-D39A164BCE7A}" srcOrd="0" destOrd="0" presId="urn:microsoft.com/office/officeart/2008/layout/LinedList"/>
    <dgm:cxn modelId="{BA8DD5D5-2BE7-4047-BDF4-30F628D92608}" type="presParOf" srcId="{0044458D-BFEF-4446-B3A8-D1C224C56C20}" destId="{2E09F474-AD09-FF44-9121-1BEDA608027E}" srcOrd="1" destOrd="0" presId="urn:microsoft.com/office/officeart/2008/layout/LinedList"/>
    <dgm:cxn modelId="{5315DF1C-9BF4-EC41-B5DB-B042E14A4505}" type="presParOf" srcId="{67278995-6F19-6B4E-82DA-83A8CE2F8CA9}" destId="{F4667B52-98A9-974B-BEDE-3ED00B73C65B}" srcOrd="8" destOrd="0" presId="urn:microsoft.com/office/officeart/2008/layout/LinedList"/>
    <dgm:cxn modelId="{70F5D79C-7151-C941-8045-58173A9A11F5}" type="presParOf" srcId="{67278995-6F19-6B4E-82DA-83A8CE2F8CA9}" destId="{929795E9-FFC8-394F-A371-69EF4B34921C}" srcOrd="9" destOrd="0" presId="urn:microsoft.com/office/officeart/2008/layout/LinedList"/>
    <dgm:cxn modelId="{966B7F30-89F4-2941-ADA2-CCF70BEB3F12}" type="presParOf" srcId="{929795E9-FFC8-394F-A371-69EF4B34921C}" destId="{DC6D5857-FA29-634C-9C48-BD5B9FDB4CBC}" srcOrd="0" destOrd="0" presId="urn:microsoft.com/office/officeart/2008/layout/LinedList"/>
    <dgm:cxn modelId="{8A40C883-3B08-0B41-A07E-CE6E85E61F62}" type="presParOf" srcId="{929795E9-FFC8-394F-A371-69EF4B34921C}" destId="{578E012D-6A9F-BC4E-97A9-943094942A47}" srcOrd="1" destOrd="0" presId="urn:microsoft.com/office/officeart/2008/layout/LinedList"/>
    <dgm:cxn modelId="{2E018258-D371-4A43-852F-DAEB2F069C9B}" type="presParOf" srcId="{67278995-6F19-6B4E-82DA-83A8CE2F8CA9}" destId="{789AB294-672F-5E4C-8BB6-98AACC34D185}" srcOrd="10" destOrd="0" presId="urn:microsoft.com/office/officeart/2008/layout/LinedList"/>
    <dgm:cxn modelId="{890E8B82-7329-1642-9C85-7276E70220F7}" type="presParOf" srcId="{67278995-6F19-6B4E-82DA-83A8CE2F8CA9}" destId="{20C93542-EA12-F04D-BC3F-972B915B2AD2}" srcOrd="11" destOrd="0" presId="urn:microsoft.com/office/officeart/2008/layout/LinedList"/>
    <dgm:cxn modelId="{E543A01F-222D-1A4D-92FF-7599A7FED5DC}" type="presParOf" srcId="{20C93542-EA12-F04D-BC3F-972B915B2AD2}" destId="{6EFFE378-E649-2546-8612-8746724D0C0F}" srcOrd="0" destOrd="0" presId="urn:microsoft.com/office/officeart/2008/layout/LinedList"/>
    <dgm:cxn modelId="{AA9234C5-F85F-1E4C-B8B9-07957BA9CE2C}" type="presParOf" srcId="{20C93542-EA12-F04D-BC3F-972B915B2AD2}" destId="{697635F7-76D2-074D-A81D-070009533859}" srcOrd="1" destOrd="0" presId="urn:microsoft.com/office/officeart/2008/layout/LinedList"/>
    <dgm:cxn modelId="{C674822D-683E-C340-8626-C3F9D4D9B69C}" type="presParOf" srcId="{67278995-6F19-6B4E-82DA-83A8CE2F8CA9}" destId="{DD4F62CB-0C57-3041-BE64-64EBCEF45932}" srcOrd="12" destOrd="0" presId="urn:microsoft.com/office/officeart/2008/layout/LinedList"/>
    <dgm:cxn modelId="{ECCC0BB8-65B2-B248-8F82-7608D6D381B7}" type="presParOf" srcId="{67278995-6F19-6B4E-82DA-83A8CE2F8CA9}" destId="{50346A0C-536F-3140-AC67-7D3C96C88F66}" srcOrd="13" destOrd="0" presId="urn:microsoft.com/office/officeart/2008/layout/LinedList"/>
    <dgm:cxn modelId="{612D5078-DE63-8B49-AEF1-CE6E2945AD7D}" type="presParOf" srcId="{50346A0C-536F-3140-AC67-7D3C96C88F66}" destId="{C515F07B-26A9-324F-B6BD-FB81B03996A3}" srcOrd="0" destOrd="0" presId="urn:microsoft.com/office/officeart/2008/layout/LinedList"/>
    <dgm:cxn modelId="{0941F11F-7E4D-DA4B-941B-875D7DD0533E}" type="presParOf" srcId="{50346A0C-536F-3140-AC67-7D3C96C88F66}" destId="{D5B9B977-D8AC-424C-9EE1-9DC644759A95}" srcOrd="1" destOrd="0" presId="urn:microsoft.com/office/officeart/2008/layout/LinedList"/>
    <dgm:cxn modelId="{5A98C143-3560-834F-98F5-724187BF63AE}" type="presParOf" srcId="{67278995-6F19-6B4E-82DA-83A8CE2F8CA9}" destId="{03AC8750-9BBA-2F46-87FE-9D2F8680C16E}" srcOrd="14" destOrd="0" presId="urn:microsoft.com/office/officeart/2008/layout/LinedList"/>
    <dgm:cxn modelId="{5308EC87-F8E9-E942-9FC7-E7AE02F72E27}" type="presParOf" srcId="{67278995-6F19-6B4E-82DA-83A8CE2F8CA9}" destId="{A89062A6-E719-D547-84A6-775435B6E576}" srcOrd="15" destOrd="0" presId="urn:microsoft.com/office/officeart/2008/layout/LinedList"/>
    <dgm:cxn modelId="{CD8C28C4-FD75-884B-B447-661A1710A955}" type="presParOf" srcId="{A89062A6-E719-D547-84A6-775435B6E576}" destId="{976B2FEC-A550-4244-B1BE-4A523BA2C6E6}" srcOrd="0" destOrd="0" presId="urn:microsoft.com/office/officeart/2008/layout/LinedList"/>
    <dgm:cxn modelId="{F5D7591E-7681-3A4D-B8C6-C18572F3811F}" type="presParOf" srcId="{A89062A6-E719-D547-84A6-775435B6E576}" destId="{622A0631-7B4C-6341-A501-D7D13EC67D5D}" srcOrd="1" destOrd="0" presId="urn:microsoft.com/office/officeart/2008/layout/LinedList"/>
    <dgm:cxn modelId="{F4527F67-094C-1F44-8754-3D30AABE3C05}" type="presParOf" srcId="{67278995-6F19-6B4E-82DA-83A8CE2F8CA9}" destId="{6A0535AD-3438-9B43-8916-B807E5A7E8BF}" srcOrd="16" destOrd="0" presId="urn:microsoft.com/office/officeart/2008/layout/LinedList"/>
    <dgm:cxn modelId="{B8472874-067C-DF47-BCD9-B532CBC9BDFE}" type="presParOf" srcId="{67278995-6F19-6B4E-82DA-83A8CE2F8CA9}" destId="{E4A817E7-A7C7-2142-8B06-87935236B52F}" srcOrd="17" destOrd="0" presId="urn:microsoft.com/office/officeart/2008/layout/LinedList"/>
    <dgm:cxn modelId="{E6D2D69A-DCC2-F748-A418-85B600E03A6C}" type="presParOf" srcId="{E4A817E7-A7C7-2142-8B06-87935236B52F}" destId="{FD93FA3A-8689-C04F-B2C9-1241D5592FCC}" srcOrd="0" destOrd="0" presId="urn:microsoft.com/office/officeart/2008/layout/LinedList"/>
    <dgm:cxn modelId="{A18AB65E-215D-FD4D-B122-D7446A5CCDEB}" type="presParOf" srcId="{E4A817E7-A7C7-2142-8B06-87935236B52F}" destId="{FE3676C5-B77B-DC43-ADEF-1F67D1BA9BD7}" srcOrd="1" destOrd="0" presId="urn:microsoft.com/office/officeart/2008/layout/LinedList"/>
    <dgm:cxn modelId="{13EF5AB4-1A48-CA4E-8ECE-E52EF033B271}" type="presParOf" srcId="{67278995-6F19-6B4E-82DA-83A8CE2F8CA9}" destId="{A8176FDA-4A85-3748-88E7-D0F9C31931F2}" srcOrd="18" destOrd="0" presId="urn:microsoft.com/office/officeart/2008/layout/LinedList"/>
    <dgm:cxn modelId="{A19E8D14-285E-1B4F-B6F6-E51AF956C044}" type="presParOf" srcId="{67278995-6F19-6B4E-82DA-83A8CE2F8CA9}" destId="{4CC4EBA1-026E-594E-A0E2-D1898C46E5C7}" srcOrd="19" destOrd="0" presId="urn:microsoft.com/office/officeart/2008/layout/LinedList"/>
    <dgm:cxn modelId="{48F6C868-A833-FF43-B669-D69C075884BE}" type="presParOf" srcId="{4CC4EBA1-026E-594E-A0E2-D1898C46E5C7}" destId="{BD6E7753-1D00-0546-AC85-745C61B9D68A}" srcOrd="0" destOrd="0" presId="urn:microsoft.com/office/officeart/2008/layout/LinedList"/>
    <dgm:cxn modelId="{F81A6533-78DC-D74F-AEB9-FFBE0F9353AD}" type="presParOf" srcId="{4CC4EBA1-026E-594E-A0E2-D1898C46E5C7}" destId="{D80A1AD2-8CFB-F648-9E30-3159DD093054}" srcOrd="1" destOrd="0" presId="urn:microsoft.com/office/officeart/2008/layout/LinedList"/>
    <dgm:cxn modelId="{AB1337BB-79B3-F64D-9685-72C81E48E647}" type="presParOf" srcId="{67278995-6F19-6B4E-82DA-83A8CE2F8CA9}" destId="{F87294FA-38D5-5042-B0BA-793DFC5497ED}" srcOrd="20" destOrd="0" presId="urn:microsoft.com/office/officeart/2008/layout/LinedList"/>
    <dgm:cxn modelId="{82DEDD54-8DE4-8C49-A919-6BCE34062AE7}" type="presParOf" srcId="{67278995-6F19-6B4E-82DA-83A8CE2F8CA9}" destId="{42226A7D-B6D5-AA4F-AD6B-9C2A5D192000}" srcOrd="21" destOrd="0" presId="urn:microsoft.com/office/officeart/2008/layout/LinedList"/>
    <dgm:cxn modelId="{26263C30-89F9-6545-A786-178B9E505612}" type="presParOf" srcId="{42226A7D-B6D5-AA4F-AD6B-9C2A5D192000}" destId="{AB223C91-5255-5840-970F-A5CAF1C8B170}" srcOrd="0" destOrd="0" presId="urn:microsoft.com/office/officeart/2008/layout/LinedList"/>
    <dgm:cxn modelId="{083B57BF-16A7-F444-9C78-B85445920EAE}" type="presParOf" srcId="{42226A7D-B6D5-AA4F-AD6B-9C2A5D192000}" destId="{5A396072-FAC4-7548-9BAB-5E207D0E05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22DCE6D-3371-4341-A646-5EBA75FBFA6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DA7588B-BCF1-4A10-825D-392D8CE67B57}">
      <dgm:prSet/>
      <dgm:spPr/>
      <dgm:t>
        <a:bodyPr/>
        <a:lstStyle/>
        <a:p>
          <a:r>
            <a:rPr lang="en-US" dirty="0"/>
            <a:t>No exact consensus on numbers or percentages, 10-20% of population </a:t>
          </a:r>
        </a:p>
      </dgm:t>
    </dgm:pt>
    <dgm:pt modelId="{23E61F0D-F328-4F5C-B3FF-A8E86A027557}" type="parTrans" cxnId="{D0E51C32-F692-47EB-AA58-18830B46EB5D}">
      <dgm:prSet/>
      <dgm:spPr/>
      <dgm:t>
        <a:bodyPr/>
        <a:lstStyle/>
        <a:p>
          <a:endParaRPr lang="en-US"/>
        </a:p>
      </dgm:t>
    </dgm:pt>
    <dgm:pt modelId="{FE9FE6E0-5226-4E4A-B066-8B1F892FD43C}" type="sibTrans" cxnId="{D0E51C32-F692-47EB-AA58-18830B46EB5D}">
      <dgm:prSet/>
      <dgm:spPr/>
      <dgm:t>
        <a:bodyPr/>
        <a:lstStyle/>
        <a:p>
          <a:endParaRPr lang="en-US"/>
        </a:p>
      </dgm:t>
    </dgm:pt>
    <dgm:pt modelId="{EBD5170D-2A55-40B3-B667-15EB05A3A2AD}">
      <dgm:prSet/>
      <dgm:spPr/>
      <dgm:t>
        <a:bodyPr/>
        <a:lstStyle/>
        <a:p>
          <a:r>
            <a:rPr lang="en-US" dirty="0"/>
            <a:t>You probably know many people with one of these conditions</a:t>
          </a:r>
        </a:p>
      </dgm:t>
    </dgm:pt>
    <dgm:pt modelId="{CEF94997-3CF0-4D5D-AB4A-BD570DAE7004}" type="parTrans" cxnId="{1A2B658B-87CA-4E25-B96C-5F67EEB6C858}">
      <dgm:prSet/>
      <dgm:spPr/>
      <dgm:t>
        <a:bodyPr/>
        <a:lstStyle/>
        <a:p>
          <a:endParaRPr lang="en-US"/>
        </a:p>
      </dgm:t>
    </dgm:pt>
    <dgm:pt modelId="{E4140A94-9367-4438-A55F-1C8FFB44F8A3}" type="sibTrans" cxnId="{1A2B658B-87CA-4E25-B96C-5F67EEB6C858}">
      <dgm:prSet/>
      <dgm:spPr/>
      <dgm:t>
        <a:bodyPr/>
        <a:lstStyle/>
        <a:p>
          <a:endParaRPr lang="en-US"/>
        </a:p>
      </dgm:t>
    </dgm:pt>
    <dgm:pt modelId="{A49F682A-5BDC-4337-ACBA-327DEB9C61B4}">
      <dgm:prSet/>
      <dgm:spPr/>
      <dgm:t>
        <a:bodyPr/>
        <a:lstStyle/>
        <a:p>
          <a:r>
            <a:rPr lang="en-US" dirty="0"/>
            <a:t>Many people with invisible disabilities do not identify as being disabled</a:t>
          </a:r>
        </a:p>
      </dgm:t>
    </dgm:pt>
    <dgm:pt modelId="{D4B5512F-8B0D-4763-9661-7B5041C3ACC2}" type="parTrans" cxnId="{551962D5-1011-49DE-AF26-F861F9CDF824}">
      <dgm:prSet/>
      <dgm:spPr/>
      <dgm:t>
        <a:bodyPr/>
        <a:lstStyle/>
        <a:p>
          <a:endParaRPr lang="en-US"/>
        </a:p>
      </dgm:t>
    </dgm:pt>
    <dgm:pt modelId="{63EF11F5-817B-4177-8B6E-052ADD40D2C0}" type="sibTrans" cxnId="{551962D5-1011-49DE-AF26-F861F9CDF824}">
      <dgm:prSet/>
      <dgm:spPr/>
      <dgm:t>
        <a:bodyPr/>
        <a:lstStyle/>
        <a:p>
          <a:endParaRPr lang="en-US"/>
        </a:p>
      </dgm:t>
    </dgm:pt>
    <dgm:pt modelId="{DEB6C885-C254-B546-A780-8533FEF1EB9B}" type="pres">
      <dgm:prSet presAssocID="{822DCE6D-3371-4341-A646-5EBA75FBFA66}" presName="linear" presStyleCnt="0">
        <dgm:presLayoutVars>
          <dgm:animLvl val="lvl"/>
          <dgm:resizeHandles val="exact"/>
        </dgm:presLayoutVars>
      </dgm:prSet>
      <dgm:spPr/>
    </dgm:pt>
    <dgm:pt modelId="{62005C09-E95E-E34D-8A80-F4F6FA1E30BE}" type="pres">
      <dgm:prSet presAssocID="{6DA7588B-BCF1-4A10-825D-392D8CE67B57}" presName="parentText" presStyleLbl="node1" presStyleIdx="0" presStyleCnt="3">
        <dgm:presLayoutVars>
          <dgm:chMax val="0"/>
          <dgm:bulletEnabled val="1"/>
        </dgm:presLayoutVars>
      </dgm:prSet>
      <dgm:spPr/>
    </dgm:pt>
    <dgm:pt modelId="{E439FB98-7EE7-CB4B-893C-F0A302FB93F6}" type="pres">
      <dgm:prSet presAssocID="{FE9FE6E0-5226-4E4A-B066-8B1F892FD43C}" presName="spacer" presStyleCnt="0"/>
      <dgm:spPr/>
    </dgm:pt>
    <dgm:pt modelId="{01B7D7A2-89E3-DC4B-8BC6-D5150D0539F9}" type="pres">
      <dgm:prSet presAssocID="{EBD5170D-2A55-40B3-B667-15EB05A3A2AD}" presName="parentText" presStyleLbl="node1" presStyleIdx="1" presStyleCnt="3">
        <dgm:presLayoutVars>
          <dgm:chMax val="0"/>
          <dgm:bulletEnabled val="1"/>
        </dgm:presLayoutVars>
      </dgm:prSet>
      <dgm:spPr/>
    </dgm:pt>
    <dgm:pt modelId="{DD5BCCAF-3B58-1844-92F8-96A455831241}" type="pres">
      <dgm:prSet presAssocID="{E4140A94-9367-4438-A55F-1C8FFB44F8A3}" presName="spacer" presStyleCnt="0"/>
      <dgm:spPr/>
    </dgm:pt>
    <dgm:pt modelId="{6CACBD40-F194-4D41-B874-FBF3F15B2F05}" type="pres">
      <dgm:prSet presAssocID="{A49F682A-5BDC-4337-ACBA-327DEB9C61B4}" presName="parentText" presStyleLbl="node1" presStyleIdx="2" presStyleCnt="3">
        <dgm:presLayoutVars>
          <dgm:chMax val="0"/>
          <dgm:bulletEnabled val="1"/>
        </dgm:presLayoutVars>
      </dgm:prSet>
      <dgm:spPr/>
    </dgm:pt>
  </dgm:ptLst>
  <dgm:cxnLst>
    <dgm:cxn modelId="{37A77E0F-735B-2148-A3E8-3F799CB4920B}" type="presOf" srcId="{EBD5170D-2A55-40B3-B667-15EB05A3A2AD}" destId="{01B7D7A2-89E3-DC4B-8BC6-D5150D0539F9}" srcOrd="0" destOrd="0" presId="urn:microsoft.com/office/officeart/2005/8/layout/vList2"/>
    <dgm:cxn modelId="{A4343911-3AF0-DD48-B629-9B21E8DB60C3}" type="presOf" srcId="{A49F682A-5BDC-4337-ACBA-327DEB9C61B4}" destId="{6CACBD40-F194-4D41-B874-FBF3F15B2F05}" srcOrd="0" destOrd="0" presId="urn:microsoft.com/office/officeart/2005/8/layout/vList2"/>
    <dgm:cxn modelId="{D0E51C32-F692-47EB-AA58-18830B46EB5D}" srcId="{822DCE6D-3371-4341-A646-5EBA75FBFA66}" destId="{6DA7588B-BCF1-4A10-825D-392D8CE67B57}" srcOrd="0" destOrd="0" parTransId="{23E61F0D-F328-4F5C-B3FF-A8E86A027557}" sibTransId="{FE9FE6E0-5226-4E4A-B066-8B1F892FD43C}"/>
    <dgm:cxn modelId="{1A2B658B-87CA-4E25-B96C-5F67EEB6C858}" srcId="{822DCE6D-3371-4341-A646-5EBA75FBFA66}" destId="{EBD5170D-2A55-40B3-B667-15EB05A3A2AD}" srcOrd="1" destOrd="0" parTransId="{CEF94997-3CF0-4D5D-AB4A-BD570DAE7004}" sibTransId="{E4140A94-9367-4438-A55F-1C8FFB44F8A3}"/>
    <dgm:cxn modelId="{10448690-8B35-F44F-8705-315239C64231}" type="presOf" srcId="{822DCE6D-3371-4341-A646-5EBA75FBFA66}" destId="{DEB6C885-C254-B546-A780-8533FEF1EB9B}" srcOrd="0" destOrd="0" presId="urn:microsoft.com/office/officeart/2005/8/layout/vList2"/>
    <dgm:cxn modelId="{094762A3-BDB3-0441-B358-2ABBB383A1DC}" type="presOf" srcId="{6DA7588B-BCF1-4A10-825D-392D8CE67B57}" destId="{62005C09-E95E-E34D-8A80-F4F6FA1E30BE}" srcOrd="0" destOrd="0" presId="urn:microsoft.com/office/officeart/2005/8/layout/vList2"/>
    <dgm:cxn modelId="{551962D5-1011-49DE-AF26-F861F9CDF824}" srcId="{822DCE6D-3371-4341-A646-5EBA75FBFA66}" destId="{A49F682A-5BDC-4337-ACBA-327DEB9C61B4}" srcOrd="2" destOrd="0" parTransId="{D4B5512F-8B0D-4763-9661-7B5041C3ACC2}" sibTransId="{63EF11F5-817B-4177-8B6E-052ADD40D2C0}"/>
    <dgm:cxn modelId="{C90C0121-781B-CB4C-94D2-CE30DEF0C439}" type="presParOf" srcId="{DEB6C885-C254-B546-A780-8533FEF1EB9B}" destId="{62005C09-E95E-E34D-8A80-F4F6FA1E30BE}" srcOrd="0" destOrd="0" presId="urn:microsoft.com/office/officeart/2005/8/layout/vList2"/>
    <dgm:cxn modelId="{56A699F7-1755-9748-B13A-4BCF1C222424}" type="presParOf" srcId="{DEB6C885-C254-B546-A780-8533FEF1EB9B}" destId="{E439FB98-7EE7-CB4B-893C-F0A302FB93F6}" srcOrd="1" destOrd="0" presId="urn:microsoft.com/office/officeart/2005/8/layout/vList2"/>
    <dgm:cxn modelId="{88F276E0-43F8-3B4F-A9C7-C57E5E1B5ED5}" type="presParOf" srcId="{DEB6C885-C254-B546-A780-8533FEF1EB9B}" destId="{01B7D7A2-89E3-DC4B-8BC6-D5150D0539F9}" srcOrd="2" destOrd="0" presId="urn:microsoft.com/office/officeart/2005/8/layout/vList2"/>
    <dgm:cxn modelId="{8A23A806-135C-7D45-9E06-64343E59FAA2}" type="presParOf" srcId="{DEB6C885-C254-B546-A780-8533FEF1EB9B}" destId="{DD5BCCAF-3B58-1844-92F8-96A455831241}" srcOrd="3" destOrd="0" presId="urn:microsoft.com/office/officeart/2005/8/layout/vList2"/>
    <dgm:cxn modelId="{C11DFBA8-835B-704C-B9B0-0494BCAF01D4}" type="presParOf" srcId="{DEB6C885-C254-B546-A780-8533FEF1EB9B}" destId="{6CACBD40-F194-4D41-B874-FBF3F15B2F0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613ABA-DEFE-4F02-9CBE-AB6AA097DF2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61C436A-6453-48D0-8AF4-3C25ABEE23EE}">
      <dgm:prSet/>
      <dgm:spPr/>
      <dgm:t>
        <a:bodyPr/>
        <a:lstStyle/>
        <a:p>
          <a:r>
            <a:rPr lang="en-US"/>
            <a:t>- Ableism and stigma</a:t>
          </a:r>
        </a:p>
      </dgm:t>
    </dgm:pt>
    <dgm:pt modelId="{FBC8801C-ED5A-483E-A057-8266158ADFEA}" type="parTrans" cxnId="{AAFC09F2-1A0D-4253-952A-DC5AF7EE9044}">
      <dgm:prSet/>
      <dgm:spPr/>
      <dgm:t>
        <a:bodyPr/>
        <a:lstStyle/>
        <a:p>
          <a:endParaRPr lang="en-US"/>
        </a:p>
      </dgm:t>
    </dgm:pt>
    <dgm:pt modelId="{C409D500-8627-489C-84DD-013C82EED893}" type="sibTrans" cxnId="{AAFC09F2-1A0D-4253-952A-DC5AF7EE9044}">
      <dgm:prSet/>
      <dgm:spPr/>
      <dgm:t>
        <a:bodyPr/>
        <a:lstStyle/>
        <a:p>
          <a:endParaRPr lang="en-US"/>
        </a:p>
      </dgm:t>
    </dgm:pt>
    <dgm:pt modelId="{9FC65BAE-34D2-42D8-94DE-7130A2DA181F}">
      <dgm:prSet/>
      <dgm:spPr/>
      <dgm:t>
        <a:bodyPr/>
        <a:lstStyle/>
        <a:p>
          <a:r>
            <a:rPr lang="en-US" dirty="0"/>
            <a:t>- Inaccessibility</a:t>
          </a:r>
        </a:p>
      </dgm:t>
    </dgm:pt>
    <dgm:pt modelId="{35D81E42-D9AC-48CE-A14B-26634F93B1B2}" type="parTrans" cxnId="{ECE5DE36-7C51-441A-AADC-66709D9B7341}">
      <dgm:prSet/>
      <dgm:spPr/>
      <dgm:t>
        <a:bodyPr/>
        <a:lstStyle/>
        <a:p>
          <a:endParaRPr lang="en-US"/>
        </a:p>
      </dgm:t>
    </dgm:pt>
    <dgm:pt modelId="{DBC74377-961D-4B5D-8131-2E29F26C54C4}" type="sibTrans" cxnId="{ECE5DE36-7C51-441A-AADC-66709D9B7341}">
      <dgm:prSet/>
      <dgm:spPr/>
      <dgm:t>
        <a:bodyPr/>
        <a:lstStyle/>
        <a:p>
          <a:endParaRPr lang="en-US"/>
        </a:p>
      </dgm:t>
    </dgm:pt>
    <dgm:pt modelId="{C22AA997-2A8C-41ED-8CF9-E118806BCF8C}">
      <dgm:prSet/>
      <dgm:spPr/>
      <dgm:t>
        <a:bodyPr/>
        <a:lstStyle/>
        <a:p>
          <a:r>
            <a:rPr lang="en-US" dirty="0"/>
            <a:t>- Social challenges</a:t>
          </a:r>
        </a:p>
      </dgm:t>
    </dgm:pt>
    <dgm:pt modelId="{B72601A3-6806-4898-8811-D90784F6BE2C}" type="parTrans" cxnId="{F28B7718-04A5-4E49-8701-03196F956EB0}">
      <dgm:prSet/>
      <dgm:spPr/>
      <dgm:t>
        <a:bodyPr/>
        <a:lstStyle/>
        <a:p>
          <a:endParaRPr lang="en-US"/>
        </a:p>
      </dgm:t>
    </dgm:pt>
    <dgm:pt modelId="{DBD84AD5-F814-4C50-BDA2-D9F436377941}" type="sibTrans" cxnId="{F28B7718-04A5-4E49-8701-03196F956EB0}">
      <dgm:prSet/>
      <dgm:spPr/>
      <dgm:t>
        <a:bodyPr/>
        <a:lstStyle/>
        <a:p>
          <a:endParaRPr lang="en-US"/>
        </a:p>
      </dgm:t>
    </dgm:pt>
    <dgm:pt modelId="{2339AAB2-C3EB-40C2-B738-EC992ED876C8}">
      <dgm:prSet/>
      <dgm:spPr/>
      <dgm:t>
        <a:bodyPr/>
        <a:lstStyle/>
        <a:p>
          <a:r>
            <a:rPr lang="en-US"/>
            <a:t>- Lack of support</a:t>
          </a:r>
        </a:p>
      </dgm:t>
    </dgm:pt>
    <dgm:pt modelId="{C8029196-28DA-4413-967C-B88D9A31EB10}" type="parTrans" cxnId="{72F35A74-B5CA-473B-ADE2-6E44B5D1FECA}">
      <dgm:prSet/>
      <dgm:spPr/>
      <dgm:t>
        <a:bodyPr/>
        <a:lstStyle/>
        <a:p>
          <a:endParaRPr lang="en-US"/>
        </a:p>
      </dgm:t>
    </dgm:pt>
    <dgm:pt modelId="{E643803D-1BE1-4BF9-A2CE-B9E69B03DD25}" type="sibTrans" cxnId="{72F35A74-B5CA-473B-ADE2-6E44B5D1FECA}">
      <dgm:prSet/>
      <dgm:spPr/>
      <dgm:t>
        <a:bodyPr/>
        <a:lstStyle/>
        <a:p>
          <a:endParaRPr lang="en-US"/>
        </a:p>
      </dgm:t>
    </dgm:pt>
    <dgm:pt modelId="{0C38C1DC-4646-7E4A-AB4B-48D8D8BE9C52}" type="pres">
      <dgm:prSet presAssocID="{F2613ABA-DEFE-4F02-9CBE-AB6AA097DF24}" presName="linear" presStyleCnt="0">
        <dgm:presLayoutVars>
          <dgm:animLvl val="lvl"/>
          <dgm:resizeHandles val="exact"/>
        </dgm:presLayoutVars>
      </dgm:prSet>
      <dgm:spPr/>
    </dgm:pt>
    <dgm:pt modelId="{F1E3FB32-64FA-EF42-BD9C-8EB384FF38A7}" type="pres">
      <dgm:prSet presAssocID="{761C436A-6453-48D0-8AF4-3C25ABEE23EE}" presName="parentText" presStyleLbl="node1" presStyleIdx="0" presStyleCnt="4">
        <dgm:presLayoutVars>
          <dgm:chMax val="0"/>
          <dgm:bulletEnabled val="1"/>
        </dgm:presLayoutVars>
      </dgm:prSet>
      <dgm:spPr/>
    </dgm:pt>
    <dgm:pt modelId="{51999F52-E093-2248-B4D1-767307B28A8C}" type="pres">
      <dgm:prSet presAssocID="{C409D500-8627-489C-84DD-013C82EED893}" presName="spacer" presStyleCnt="0"/>
      <dgm:spPr/>
    </dgm:pt>
    <dgm:pt modelId="{FF41801D-1FF9-084C-9ABE-3AA3D9BCC03E}" type="pres">
      <dgm:prSet presAssocID="{9FC65BAE-34D2-42D8-94DE-7130A2DA181F}" presName="parentText" presStyleLbl="node1" presStyleIdx="1" presStyleCnt="4">
        <dgm:presLayoutVars>
          <dgm:chMax val="0"/>
          <dgm:bulletEnabled val="1"/>
        </dgm:presLayoutVars>
      </dgm:prSet>
      <dgm:spPr/>
    </dgm:pt>
    <dgm:pt modelId="{4738F286-5A12-9B48-AD53-41ED9F60C67B}" type="pres">
      <dgm:prSet presAssocID="{DBC74377-961D-4B5D-8131-2E29F26C54C4}" presName="spacer" presStyleCnt="0"/>
      <dgm:spPr/>
    </dgm:pt>
    <dgm:pt modelId="{679AFBE8-36A9-7940-9B57-E424772F0ECF}" type="pres">
      <dgm:prSet presAssocID="{C22AA997-2A8C-41ED-8CF9-E118806BCF8C}" presName="parentText" presStyleLbl="node1" presStyleIdx="2" presStyleCnt="4">
        <dgm:presLayoutVars>
          <dgm:chMax val="0"/>
          <dgm:bulletEnabled val="1"/>
        </dgm:presLayoutVars>
      </dgm:prSet>
      <dgm:spPr/>
    </dgm:pt>
    <dgm:pt modelId="{4F950308-21F7-064F-84B8-2769745CD015}" type="pres">
      <dgm:prSet presAssocID="{DBD84AD5-F814-4C50-BDA2-D9F436377941}" presName="spacer" presStyleCnt="0"/>
      <dgm:spPr/>
    </dgm:pt>
    <dgm:pt modelId="{3CDA613A-C91B-1C4F-8D15-C943B180A316}" type="pres">
      <dgm:prSet presAssocID="{2339AAB2-C3EB-40C2-B738-EC992ED876C8}" presName="parentText" presStyleLbl="node1" presStyleIdx="3" presStyleCnt="4">
        <dgm:presLayoutVars>
          <dgm:chMax val="0"/>
          <dgm:bulletEnabled val="1"/>
        </dgm:presLayoutVars>
      </dgm:prSet>
      <dgm:spPr/>
    </dgm:pt>
  </dgm:ptLst>
  <dgm:cxnLst>
    <dgm:cxn modelId="{F28B7718-04A5-4E49-8701-03196F956EB0}" srcId="{F2613ABA-DEFE-4F02-9CBE-AB6AA097DF24}" destId="{C22AA997-2A8C-41ED-8CF9-E118806BCF8C}" srcOrd="2" destOrd="0" parTransId="{B72601A3-6806-4898-8811-D90784F6BE2C}" sibTransId="{DBD84AD5-F814-4C50-BDA2-D9F436377941}"/>
    <dgm:cxn modelId="{57C95C33-C5C6-3E4B-9E55-9D3769DFAD7E}" type="presOf" srcId="{2339AAB2-C3EB-40C2-B738-EC992ED876C8}" destId="{3CDA613A-C91B-1C4F-8D15-C943B180A316}" srcOrd="0" destOrd="0" presId="urn:microsoft.com/office/officeart/2005/8/layout/vList2"/>
    <dgm:cxn modelId="{ECE5DE36-7C51-441A-AADC-66709D9B7341}" srcId="{F2613ABA-DEFE-4F02-9CBE-AB6AA097DF24}" destId="{9FC65BAE-34D2-42D8-94DE-7130A2DA181F}" srcOrd="1" destOrd="0" parTransId="{35D81E42-D9AC-48CE-A14B-26634F93B1B2}" sibTransId="{DBC74377-961D-4B5D-8131-2E29F26C54C4}"/>
    <dgm:cxn modelId="{AAE8AD39-B0C8-4846-89BE-7022332BB38A}" type="presOf" srcId="{F2613ABA-DEFE-4F02-9CBE-AB6AA097DF24}" destId="{0C38C1DC-4646-7E4A-AB4B-48D8D8BE9C52}" srcOrd="0" destOrd="0" presId="urn:microsoft.com/office/officeart/2005/8/layout/vList2"/>
    <dgm:cxn modelId="{72F35A74-B5CA-473B-ADE2-6E44B5D1FECA}" srcId="{F2613ABA-DEFE-4F02-9CBE-AB6AA097DF24}" destId="{2339AAB2-C3EB-40C2-B738-EC992ED876C8}" srcOrd="3" destOrd="0" parTransId="{C8029196-28DA-4413-967C-B88D9A31EB10}" sibTransId="{E643803D-1BE1-4BF9-A2CE-B9E69B03DD25}"/>
    <dgm:cxn modelId="{76CC8699-1775-2E47-9C7D-4EBB06D42BD2}" type="presOf" srcId="{C22AA997-2A8C-41ED-8CF9-E118806BCF8C}" destId="{679AFBE8-36A9-7940-9B57-E424772F0ECF}" srcOrd="0" destOrd="0" presId="urn:microsoft.com/office/officeart/2005/8/layout/vList2"/>
    <dgm:cxn modelId="{DC5A7DC6-DCFC-A841-A5D8-32FD5AF75A5A}" type="presOf" srcId="{9FC65BAE-34D2-42D8-94DE-7130A2DA181F}" destId="{FF41801D-1FF9-084C-9ABE-3AA3D9BCC03E}" srcOrd="0" destOrd="0" presId="urn:microsoft.com/office/officeart/2005/8/layout/vList2"/>
    <dgm:cxn modelId="{AAFC09F2-1A0D-4253-952A-DC5AF7EE9044}" srcId="{F2613ABA-DEFE-4F02-9CBE-AB6AA097DF24}" destId="{761C436A-6453-48D0-8AF4-3C25ABEE23EE}" srcOrd="0" destOrd="0" parTransId="{FBC8801C-ED5A-483E-A057-8266158ADFEA}" sibTransId="{C409D500-8627-489C-84DD-013C82EED893}"/>
    <dgm:cxn modelId="{92F045FC-2148-BA46-B569-BBBF2B77FF09}" type="presOf" srcId="{761C436A-6453-48D0-8AF4-3C25ABEE23EE}" destId="{F1E3FB32-64FA-EF42-BD9C-8EB384FF38A7}" srcOrd="0" destOrd="0" presId="urn:microsoft.com/office/officeart/2005/8/layout/vList2"/>
    <dgm:cxn modelId="{BAB6BB7D-72A3-7E4C-B5C9-F728DA34E7EA}" type="presParOf" srcId="{0C38C1DC-4646-7E4A-AB4B-48D8D8BE9C52}" destId="{F1E3FB32-64FA-EF42-BD9C-8EB384FF38A7}" srcOrd="0" destOrd="0" presId="urn:microsoft.com/office/officeart/2005/8/layout/vList2"/>
    <dgm:cxn modelId="{B00FC9E1-97F0-864C-8531-6C268CCED621}" type="presParOf" srcId="{0C38C1DC-4646-7E4A-AB4B-48D8D8BE9C52}" destId="{51999F52-E093-2248-B4D1-767307B28A8C}" srcOrd="1" destOrd="0" presId="urn:microsoft.com/office/officeart/2005/8/layout/vList2"/>
    <dgm:cxn modelId="{0E1508F1-F95F-C84A-8C02-FAAD36342FFE}" type="presParOf" srcId="{0C38C1DC-4646-7E4A-AB4B-48D8D8BE9C52}" destId="{FF41801D-1FF9-084C-9ABE-3AA3D9BCC03E}" srcOrd="2" destOrd="0" presId="urn:microsoft.com/office/officeart/2005/8/layout/vList2"/>
    <dgm:cxn modelId="{BB03D5D6-78C5-164A-AA18-C1E4B885C092}" type="presParOf" srcId="{0C38C1DC-4646-7E4A-AB4B-48D8D8BE9C52}" destId="{4738F286-5A12-9B48-AD53-41ED9F60C67B}" srcOrd="3" destOrd="0" presId="urn:microsoft.com/office/officeart/2005/8/layout/vList2"/>
    <dgm:cxn modelId="{01A7CFAA-9744-8A41-B5FF-072F8C249823}" type="presParOf" srcId="{0C38C1DC-4646-7E4A-AB4B-48D8D8BE9C52}" destId="{679AFBE8-36A9-7940-9B57-E424772F0ECF}" srcOrd="4" destOrd="0" presId="urn:microsoft.com/office/officeart/2005/8/layout/vList2"/>
    <dgm:cxn modelId="{FCA0A53A-C355-BD49-9DEF-C0FB7B70422B}" type="presParOf" srcId="{0C38C1DC-4646-7E4A-AB4B-48D8D8BE9C52}" destId="{4F950308-21F7-064F-84B8-2769745CD015}" srcOrd="5" destOrd="0" presId="urn:microsoft.com/office/officeart/2005/8/layout/vList2"/>
    <dgm:cxn modelId="{59AA1A38-272B-5E4D-AD87-1BE92F084C49}" type="presParOf" srcId="{0C38C1DC-4646-7E4A-AB4B-48D8D8BE9C52}" destId="{3CDA613A-C91B-1C4F-8D15-C943B180A31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9C0C72-A235-4922-A7F9-4BE44659BE3E}"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4FBD2AF-D49C-46F6-83E4-A3E184B1C179}">
      <dgm:prSet/>
      <dgm:spPr/>
      <dgm:t>
        <a:bodyPr/>
        <a:lstStyle/>
        <a:p>
          <a:r>
            <a:rPr lang="en-US" dirty="0"/>
            <a:t>Disability needs to be “cured” or fixed so that disabled folks can function closely to “normal” as possible</a:t>
          </a:r>
        </a:p>
      </dgm:t>
    </dgm:pt>
    <dgm:pt modelId="{98755EB4-1E59-47B6-AD82-3EEC8D7D955E}" type="parTrans" cxnId="{5DD48566-1579-4F26-8AFD-9BB0438ABA1B}">
      <dgm:prSet/>
      <dgm:spPr/>
      <dgm:t>
        <a:bodyPr/>
        <a:lstStyle/>
        <a:p>
          <a:endParaRPr lang="en-US"/>
        </a:p>
      </dgm:t>
    </dgm:pt>
    <dgm:pt modelId="{44C84800-3989-4DD2-8D72-D9FC55EAE0E5}" type="sibTrans" cxnId="{5DD48566-1579-4F26-8AFD-9BB0438ABA1B}">
      <dgm:prSet/>
      <dgm:spPr/>
      <dgm:t>
        <a:bodyPr/>
        <a:lstStyle/>
        <a:p>
          <a:endParaRPr lang="en-US"/>
        </a:p>
      </dgm:t>
    </dgm:pt>
    <dgm:pt modelId="{B2F6FBEB-CD2D-4ADE-AB0B-64535602E62D}">
      <dgm:prSet/>
      <dgm:spPr/>
      <dgm:t>
        <a:bodyPr/>
        <a:lstStyle/>
        <a:p>
          <a:r>
            <a:rPr lang="en-US" dirty="0"/>
            <a:t>Accommodations are given to help disabled people gain access to resources (but they often don’t work)</a:t>
          </a:r>
        </a:p>
      </dgm:t>
    </dgm:pt>
    <dgm:pt modelId="{174A606F-CC7F-4AEB-88B1-9A9D825F316F}" type="parTrans" cxnId="{EE875948-F1B7-4910-A6EC-92A769497DA4}">
      <dgm:prSet/>
      <dgm:spPr/>
      <dgm:t>
        <a:bodyPr/>
        <a:lstStyle/>
        <a:p>
          <a:endParaRPr lang="en-US"/>
        </a:p>
      </dgm:t>
    </dgm:pt>
    <dgm:pt modelId="{153F937D-4909-46F2-A9DF-0E1DFBA7BC17}" type="sibTrans" cxnId="{EE875948-F1B7-4910-A6EC-92A769497DA4}">
      <dgm:prSet/>
      <dgm:spPr/>
      <dgm:t>
        <a:bodyPr/>
        <a:lstStyle/>
        <a:p>
          <a:endParaRPr lang="en-US"/>
        </a:p>
      </dgm:t>
    </dgm:pt>
    <dgm:pt modelId="{4064AEC7-C9B4-4454-921E-B1C0F30C2A10}">
      <dgm:prSet/>
      <dgm:spPr/>
      <dgm:t>
        <a:bodyPr/>
        <a:lstStyle/>
        <a:p>
          <a:r>
            <a:rPr lang="en-US" dirty="0"/>
            <a:t>Disabled people must rely on disclosure of their disability to get assistance/support</a:t>
          </a:r>
        </a:p>
      </dgm:t>
    </dgm:pt>
    <dgm:pt modelId="{6F652CF5-1FB1-4AC1-A331-A40C7AC653AB}" type="parTrans" cxnId="{DA1195BC-AD6B-449B-BE0E-B636FE23B239}">
      <dgm:prSet/>
      <dgm:spPr/>
      <dgm:t>
        <a:bodyPr/>
        <a:lstStyle/>
        <a:p>
          <a:endParaRPr lang="en-US"/>
        </a:p>
      </dgm:t>
    </dgm:pt>
    <dgm:pt modelId="{B0377F16-05C5-4A21-A38A-0E13C8F17703}" type="sibTrans" cxnId="{DA1195BC-AD6B-449B-BE0E-B636FE23B239}">
      <dgm:prSet/>
      <dgm:spPr/>
      <dgm:t>
        <a:bodyPr/>
        <a:lstStyle/>
        <a:p>
          <a:endParaRPr lang="en-US"/>
        </a:p>
      </dgm:t>
    </dgm:pt>
    <dgm:pt modelId="{B179EA0F-2ABE-4E48-8407-3F54C8AE03D3}" type="pres">
      <dgm:prSet presAssocID="{E49C0C72-A235-4922-A7F9-4BE44659BE3E}" presName="vert0" presStyleCnt="0">
        <dgm:presLayoutVars>
          <dgm:dir/>
          <dgm:animOne val="branch"/>
          <dgm:animLvl val="lvl"/>
        </dgm:presLayoutVars>
      </dgm:prSet>
      <dgm:spPr/>
    </dgm:pt>
    <dgm:pt modelId="{CF8E79F9-AE85-0D48-BB2D-0A72E7FA5CE6}" type="pres">
      <dgm:prSet presAssocID="{04FBD2AF-D49C-46F6-83E4-A3E184B1C179}" presName="thickLine" presStyleLbl="alignNode1" presStyleIdx="0" presStyleCnt="3"/>
      <dgm:spPr/>
    </dgm:pt>
    <dgm:pt modelId="{672F2F71-DED4-9847-BCB6-A085F0346E8A}" type="pres">
      <dgm:prSet presAssocID="{04FBD2AF-D49C-46F6-83E4-A3E184B1C179}" presName="horz1" presStyleCnt="0"/>
      <dgm:spPr/>
    </dgm:pt>
    <dgm:pt modelId="{BBECFD4D-E69B-6B44-874F-E0E8A74C313F}" type="pres">
      <dgm:prSet presAssocID="{04FBD2AF-D49C-46F6-83E4-A3E184B1C179}" presName="tx1" presStyleLbl="revTx" presStyleIdx="0" presStyleCnt="3"/>
      <dgm:spPr/>
    </dgm:pt>
    <dgm:pt modelId="{CFA00429-D11F-8A46-9C9A-4201C57408FF}" type="pres">
      <dgm:prSet presAssocID="{04FBD2AF-D49C-46F6-83E4-A3E184B1C179}" presName="vert1" presStyleCnt="0"/>
      <dgm:spPr/>
    </dgm:pt>
    <dgm:pt modelId="{EE6FDD0C-2C84-064F-A716-955BD13007BA}" type="pres">
      <dgm:prSet presAssocID="{B2F6FBEB-CD2D-4ADE-AB0B-64535602E62D}" presName="thickLine" presStyleLbl="alignNode1" presStyleIdx="1" presStyleCnt="3"/>
      <dgm:spPr/>
    </dgm:pt>
    <dgm:pt modelId="{19E17AFC-80F5-8B4D-8006-252553F53BC0}" type="pres">
      <dgm:prSet presAssocID="{B2F6FBEB-CD2D-4ADE-AB0B-64535602E62D}" presName="horz1" presStyleCnt="0"/>
      <dgm:spPr/>
    </dgm:pt>
    <dgm:pt modelId="{D0ED3228-BC65-294A-9741-E66FEDBD847C}" type="pres">
      <dgm:prSet presAssocID="{B2F6FBEB-CD2D-4ADE-AB0B-64535602E62D}" presName="tx1" presStyleLbl="revTx" presStyleIdx="1" presStyleCnt="3"/>
      <dgm:spPr/>
    </dgm:pt>
    <dgm:pt modelId="{90F4FF81-18E8-3141-9059-558A5E8CFF85}" type="pres">
      <dgm:prSet presAssocID="{B2F6FBEB-CD2D-4ADE-AB0B-64535602E62D}" presName="vert1" presStyleCnt="0"/>
      <dgm:spPr/>
    </dgm:pt>
    <dgm:pt modelId="{E750FB1D-6CB6-6E41-AE32-EBE45948E3F3}" type="pres">
      <dgm:prSet presAssocID="{4064AEC7-C9B4-4454-921E-B1C0F30C2A10}" presName="thickLine" presStyleLbl="alignNode1" presStyleIdx="2" presStyleCnt="3"/>
      <dgm:spPr/>
    </dgm:pt>
    <dgm:pt modelId="{E1040729-0AE0-6141-8668-360A63A6A936}" type="pres">
      <dgm:prSet presAssocID="{4064AEC7-C9B4-4454-921E-B1C0F30C2A10}" presName="horz1" presStyleCnt="0"/>
      <dgm:spPr/>
    </dgm:pt>
    <dgm:pt modelId="{3CA675AF-95A2-2045-A95C-38ACDA0BB787}" type="pres">
      <dgm:prSet presAssocID="{4064AEC7-C9B4-4454-921E-B1C0F30C2A10}" presName="tx1" presStyleLbl="revTx" presStyleIdx="2" presStyleCnt="3"/>
      <dgm:spPr/>
    </dgm:pt>
    <dgm:pt modelId="{CAF76300-666B-8D45-9EDB-FCAD970DC473}" type="pres">
      <dgm:prSet presAssocID="{4064AEC7-C9B4-4454-921E-B1C0F30C2A10}" presName="vert1" presStyleCnt="0"/>
      <dgm:spPr/>
    </dgm:pt>
  </dgm:ptLst>
  <dgm:cxnLst>
    <dgm:cxn modelId="{5DD48566-1579-4F26-8AFD-9BB0438ABA1B}" srcId="{E49C0C72-A235-4922-A7F9-4BE44659BE3E}" destId="{04FBD2AF-D49C-46F6-83E4-A3E184B1C179}" srcOrd="0" destOrd="0" parTransId="{98755EB4-1E59-47B6-AD82-3EEC8D7D955E}" sibTransId="{44C84800-3989-4DD2-8D72-D9FC55EAE0E5}"/>
    <dgm:cxn modelId="{EE875948-F1B7-4910-A6EC-92A769497DA4}" srcId="{E49C0C72-A235-4922-A7F9-4BE44659BE3E}" destId="{B2F6FBEB-CD2D-4ADE-AB0B-64535602E62D}" srcOrd="1" destOrd="0" parTransId="{174A606F-CC7F-4AEB-88B1-9A9D825F316F}" sibTransId="{153F937D-4909-46F2-A9DF-0E1DFBA7BC17}"/>
    <dgm:cxn modelId="{EA7ABA52-529B-0446-80A2-C0A1E007216C}" type="presOf" srcId="{B2F6FBEB-CD2D-4ADE-AB0B-64535602E62D}" destId="{D0ED3228-BC65-294A-9741-E66FEDBD847C}" srcOrd="0" destOrd="0" presId="urn:microsoft.com/office/officeart/2008/layout/LinedList"/>
    <dgm:cxn modelId="{47472176-B325-D142-9C57-85A9B38EB78C}" type="presOf" srcId="{E49C0C72-A235-4922-A7F9-4BE44659BE3E}" destId="{B179EA0F-2ABE-4E48-8407-3F54C8AE03D3}" srcOrd="0" destOrd="0" presId="urn:microsoft.com/office/officeart/2008/layout/LinedList"/>
    <dgm:cxn modelId="{D82B0196-3B04-3248-AFFE-3E432773F959}" type="presOf" srcId="{4064AEC7-C9B4-4454-921E-B1C0F30C2A10}" destId="{3CA675AF-95A2-2045-A95C-38ACDA0BB787}" srcOrd="0" destOrd="0" presId="urn:microsoft.com/office/officeart/2008/layout/LinedList"/>
    <dgm:cxn modelId="{DA1195BC-AD6B-449B-BE0E-B636FE23B239}" srcId="{E49C0C72-A235-4922-A7F9-4BE44659BE3E}" destId="{4064AEC7-C9B4-4454-921E-B1C0F30C2A10}" srcOrd="2" destOrd="0" parTransId="{6F652CF5-1FB1-4AC1-A331-A40C7AC653AB}" sibTransId="{B0377F16-05C5-4A21-A38A-0E13C8F17703}"/>
    <dgm:cxn modelId="{E23FA1FC-AB0C-2C49-84EC-BE61E000EA4F}" type="presOf" srcId="{04FBD2AF-D49C-46F6-83E4-A3E184B1C179}" destId="{BBECFD4D-E69B-6B44-874F-E0E8A74C313F}" srcOrd="0" destOrd="0" presId="urn:microsoft.com/office/officeart/2008/layout/LinedList"/>
    <dgm:cxn modelId="{9308DE45-F79F-9D4C-B1CC-D29793E945E6}" type="presParOf" srcId="{B179EA0F-2ABE-4E48-8407-3F54C8AE03D3}" destId="{CF8E79F9-AE85-0D48-BB2D-0A72E7FA5CE6}" srcOrd="0" destOrd="0" presId="urn:microsoft.com/office/officeart/2008/layout/LinedList"/>
    <dgm:cxn modelId="{C2A9D96B-AEC2-2141-AE0E-A2A6FB4E4CE3}" type="presParOf" srcId="{B179EA0F-2ABE-4E48-8407-3F54C8AE03D3}" destId="{672F2F71-DED4-9847-BCB6-A085F0346E8A}" srcOrd="1" destOrd="0" presId="urn:microsoft.com/office/officeart/2008/layout/LinedList"/>
    <dgm:cxn modelId="{15373270-C95E-2C44-AA71-9DCFCD5A9288}" type="presParOf" srcId="{672F2F71-DED4-9847-BCB6-A085F0346E8A}" destId="{BBECFD4D-E69B-6B44-874F-E0E8A74C313F}" srcOrd="0" destOrd="0" presId="urn:microsoft.com/office/officeart/2008/layout/LinedList"/>
    <dgm:cxn modelId="{2BB435A2-54D5-3848-AAD8-152FB3584ABD}" type="presParOf" srcId="{672F2F71-DED4-9847-BCB6-A085F0346E8A}" destId="{CFA00429-D11F-8A46-9C9A-4201C57408FF}" srcOrd="1" destOrd="0" presId="urn:microsoft.com/office/officeart/2008/layout/LinedList"/>
    <dgm:cxn modelId="{CB2E88A6-5754-F449-889A-F8538669D256}" type="presParOf" srcId="{B179EA0F-2ABE-4E48-8407-3F54C8AE03D3}" destId="{EE6FDD0C-2C84-064F-A716-955BD13007BA}" srcOrd="2" destOrd="0" presId="urn:microsoft.com/office/officeart/2008/layout/LinedList"/>
    <dgm:cxn modelId="{C954E17B-E441-E040-B4D5-DB42B39BC3E2}" type="presParOf" srcId="{B179EA0F-2ABE-4E48-8407-3F54C8AE03D3}" destId="{19E17AFC-80F5-8B4D-8006-252553F53BC0}" srcOrd="3" destOrd="0" presId="urn:microsoft.com/office/officeart/2008/layout/LinedList"/>
    <dgm:cxn modelId="{C788A2CF-D4C2-E740-9FA6-2F31696B0CFB}" type="presParOf" srcId="{19E17AFC-80F5-8B4D-8006-252553F53BC0}" destId="{D0ED3228-BC65-294A-9741-E66FEDBD847C}" srcOrd="0" destOrd="0" presId="urn:microsoft.com/office/officeart/2008/layout/LinedList"/>
    <dgm:cxn modelId="{D2E14BD3-6A04-D14C-B44D-7F78E1EC8E3F}" type="presParOf" srcId="{19E17AFC-80F5-8B4D-8006-252553F53BC0}" destId="{90F4FF81-18E8-3141-9059-558A5E8CFF85}" srcOrd="1" destOrd="0" presId="urn:microsoft.com/office/officeart/2008/layout/LinedList"/>
    <dgm:cxn modelId="{225AC7BF-883B-7940-8EC9-687E3F91D102}" type="presParOf" srcId="{B179EA0F-2ABE-4E48-8407-3F54C8AE03D3}" destId="{E750FB1D-6CB6-6E41-AE32-EBE45948E3F3}" srcOrd="4" destOrd="0" presId="urn:microsoft.com/office/officeart/2008/layout/LinedList"/>
    <dgm:cxn modelId="{EA6F8B23-DAEC-BC4F-A581-342F70AD6099}" type="presParOf" srcId="{B179EA0F-2ABE-4E48-8407-3F54C8AE03D3}" destId="{E1040729-0AE0-6141-8668-360A63A6A936}" srcOrd="5" destOrd="0" presId="urn:microsoft.com/office/officeart/2008/layout/LinedList"/>
    <dgm:cxn modelId="{A8BB889B-C172-9641-B03F-2A6C0A573288}" type="presParOf" srcId="{E1040729-0AE0-6141-8668-360A63A6A936}" destId="{3CA675AF-95A2-2045-A95C-38ACDA0BB787}" srcOrd="0" destOrd="0" presId="urn:microsoft.com/office/officeart/2008/layout/LinedList"/>
    <dgm:cxn modelId="{DA71AEBF-24DF-E041-A70C-F2FDD3FA61A4}" type="presParOf" srcId="{E1040729-0AE0-6141-8668-360A63A6A936}" destId="{CAF76300-666B-8D45-9EDB-FCAD970DC4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2943F6-EACF-49B3-8852-03CB5BF7EA9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F2D6191-10AF-48BC-9F38-84064909FA8B}">
      <dgm:prSet custT="1"/>
      <dgm:spPr/>
      <dgm:t>
        <a:bodyPr/>
        <a:lstStyle/>
        <a:p>
          <a:r>
            <a:rPr lang="en-US" sz="2400" dirty="0"/>
            <a:t>Extended time on exams and assignments</a:t>
          </a:r>
        </a:p>
      </dgm:t>
    </dgm:pt>
    <dgm:pt modelId="{C1770831-BA56-4842-91DA-8CDF88BAE3AF}" type="parTrans" cxnId="{54E5E05A-B01C-4242-8FED-71EBE187540C}">
      <dgm:prSet/>
      <dgm:spPr/>
      <dgm:t>
        <a:bodyPr/>
        <a:lstStyle/>
        <a:p>
          <a:endParaRPr lang="en-US"/>
        </a:p>
      </dgm:t>
    </dgm:pt>
    <dgm:pt modelId="{A7C46F5E-E2A7-4E65-B96F-70E4CEBD3C30}" type="sibTrans" cxnId="{54E5E05A-B01C-4242-8FED-71EBE187540C}">
      <dgm:prSet/>
      <dgm:spPr/>
      <dgm:t>
        <a:bodyPr/>
        <a:lstStyle/>
        <a:p>
          <a:endParaRPr lang="en-US"/>
        </a:p>
      </dgm:t>
    </dgm:pt>
    <dgm:pt modelId="{A2719764-6920-4779-A5D7-B38CED50589C}">
      <dgm:prSet custT="1"/>
      <dgm:spPr/>
      <dgm:t>
        <a:bodyPr/>
        <a:lstStyle/>
        <a:p>
          <a:r>
            <a:rPr lang="en-US" sz="2400" dirty="0"/>
            <a:t>Exams in quiet/alternate space</a:t>
          </a:r>
        </a:p>
      </dgm:t>
    </dgm:pt>
    <dgm:pt modelId="{086E92BC-848B-4311-99CF-8769D2B38A71}" type="parTrans" cxnId="{95266681-1FCD-4611-9A13-5005FE04CEBF}">
      <dgm:prSet/>
      <dgm:spPr/>
      <dgm:t>
        <a:bodyPr/>
        <a:lstStyle/>
        <a:p>
          <a:endParaRPr lang="en-US"/>
        </a:p>
      </dgm:t>
    </dgm:pt>
    <dgm:pt modelId="{7C4E2B54-04AC-4006-8FDD-994F9E3054A9}" type="sibTrans" cxnId="{95266681-1FCD-4611-9A13-5005FE04CEBF}">
      <dgm:prSet/>
      <dgm:spPr/>
      <dgm:t>
        <a:bodyPr/>
        <a:lstStyle/>
        <a:p>
          <a:endParaRPr lang="en-US"/>
        </a:p>
      </dgm:t>
    </dgm:pt>
    <dgm:pt modelId="{374D86D2-E20E-4BFB-80AB-FDC924F6A501}">
      <dgm:prSet custT="1"/>
      <dgm:spPr/>
      <dgm:t>
        <a:bodyPr/>
        <a:lstStyle/>
        <a:p>
          <a:r>
            <a:rPr lang="en-US" sz="2400" dirty="0"/>
            <a:t>Modified assignments</a:t>
          </a:r>
        </a:p>
      </dgm:t>
    </dgm:pt>
    <dgm:pt modelId="{CE3192D3-C9A0-47B1-9BFC-FD37809C4901}" type="parTrans" cxnId="{04D69565-8F22-446E-B293-953A545B8784}">
      <dgm:prSet/>
      <dgm:spPr/>
      <dgm:t>
        <a:bodyPr/>
        <a:lstStyle/>
        <a:p>
          <a:endParaRPr lang="en-US"/>
        </a:p>
      </dgm:t>
    </dgm:pt>
    <dgm:pt modelId="{7E539CCB-66D1-4D22-9744-5968DCC7EF4A}" type="sibTrans" cxnId="{04D69565-8F22-446E-B293-953A545B8784}">
      <dgm:prSet/>
      <dgm:spPr/>
      <dgm:t>
        <a:bodyPr/>
        <a:lstStyle/>
        <a:p>
          <a:endParaRPr lang="en-US"/>
        </a:p>
      </dgm:t>
    </dgm:pt>
    <dgm:pt modelId="{A2EDBD27-32EF-4219-A710-D04651D96819}">
      <dgm:prSet custT="1"/>
      <dgm:spPr/>
      <dgm:t>
        <a:bodyPr/>
        <a:lstStyle/>
        <a:p>
          <a:r>
            <a:rPr lang="en-US" sz="2400" dirty="0"/>
            <a:t>Accessibility technologies for work/exams</a:t>
          </a:r>
        </a:p>
      </dgm:t>
    </dgm:pt>
    <dgm:pt modelId="{99BA1373-66B2-49F0-928F-77AD7E1EC21F}" type="parTrans" cxnId="{76893690-BBF1-4B32-9829-FAE18CFDA562}">
      <dgm:prSet/>
      <dgm:spPr/>
      <dgm:t>
        <a:bodyPr/>
        <a:lstStyle/>
        <a:p>
          <a:endParaRPr lang="en-US"/>
        </a:p>
      </dgm:t>
    </dgm:pt>
    <dgm:pt modelId="{7AD0BB1F-E714-455A-A08C-2F11394390AF}" type="sibTrans" cxnId="{76893690-BBF1-4B32-9829-FAE18CFDA562}">
      <dgm:prSet/>
      <dgm:spPr/>
      <dgm:t>
        <a:bodyPr/>
        <a:lstStyle/>
        <a:p>
          <a:endParaRPr lang="en-US"/>
        </a:p>
      </dgm:t>
    </dgm:pt>
    <dgm:pt modelId="{DBB15E56-B132-46C0-8BA3-732C7E3D43E8}">
      <dgm:prSet custT="1"/>
      <dgm:spPr/>
      <dgm:t>
        <a:bodyPr/>
        <a:lstStyle/>
        <a:p>
          <a:r>
            <a:rPr lang="en-US" sz="2400" dirty="0"/>
            <a:t>Lecture notes provided</a:t>
          </a:r>
        </a:p>
      </dgm:t>
    </dgm:pt>
    <dgm:pt modelId="{372F4281-2ECE-46F0-9B4D-57248CABCE29}" type="parTrans" cxnId="{66A0D9F2-1053-41DB-83F2-09311604749E}">
      <dgm:prSet/>
      <dgm:spPr/>
      <dgm:t>
        <a:bodyPr/>
        <a:lstStyle/>
        <a:p>
          <a:endParaRPr lang="en-US"/>
        </a:p>
      </dgm:t>
    </dgm:pt>
    <dgm:pt modelId="{02633B4B-E34B-4D58-970A-11CD8441BAA6}" type="sibTrans" cxnId="{66A0D9F2-1053-41DB-83F2-09311604749E}">
      <dgm:prSet/>
      <dgm:spPr/>
      <dgm:t>
        <a:bodyPr/>
        <a:lstStyle/>
        <a:p>
          <a:endParaRPr lang="en-US"/>
        </a:p>
      </dgm:t>
    </dgm:pt>
    <dgm:pt modelId="{B568FC3F-401D-4CEA-AC55-956F479C4642}">
      <dgm:prSet custT="1"/>
      <dgm:spPr/>
      <dgm:t>
        <a:bodyPr/>
        <a:lstStyle/>
        <a:p>
          <a:r>
            <a:rPr lang="en-US" sz="2400" dirty="0"/>
            <a:t>Oral (or other) exam option</a:t>
          </a:r>
        </a:p>
      </dgm:t>
    </dgm:pt>
    <dgm:pt modelId="{84E9AE7C-234C-4DD5-8387-EC89ECAB5697}" type="parTrans" cxnId="{0F7C8955-0638-4503-923E-86BCE2A456EA}">
      <dgm:prSet/>
      <dgm:spPr/>
      <dgm:t>
        <a:bodyPr/>
        <a:lstStyle/>
        <a:p>
          <a:endParaRPr lang="en-US"/>
        </a:p>
      </dgm:t>
    </dgm:pt>
    <dgm:pt modelId="{8C942283-4290-4A2C-B66A-EF6280D769F3}" type="sibTrans" cxnId="{0F7C8955-0638-4503-923E-86BCE2A456EA}">
      <dgm:prSet/>
      <dgm:spPr/>
      <dgm:t>
        <a:bodyPr/>
        <a:lstStyle/>
        <a:p>
          <a:endParaRPr lang="en-US"/>
        </a:p>
      </dgm:t>
    </dgm:pt>
    <dgm:pt modelId="{44B84EA0-3CAF-44B2-8944-4EE86DBC17D3}">
      <dgm:prSet custT="1"/>
      <dgm:spPr/>
      <dgm:t>
        <a:bodyPr/>
        <a:lstStyle/>
        <a:p>
          <a:r>
            <a:rPr lang="en-US" sz="2400" dirty="0"/>
            <a:t>Availability of recorded lectures</a:t>
          </a:r>
        </a:p>
      </dgm:t>
    </dgm:pt>
    <dgm:pt modelId="{0A990695-F485-44FF-AB22-5D6076742E08}" type="parTrans" cxnId="{9C7E4375-A15A-4325-88B1-F659A300B7BC}">
      <dgm:prSet/>
      <dgm:spPr/>
      <dgm:t>
        <a:bodyPr/>
        <a:lstStyle/>
        <a:p>
          <a:endParaRPr lang="en-US"/>
        </a:p>
      </dgm:t>
    </dgm:pt>
    <dgm:pt modelId="{0C53C0D6-224E-48F8-B33B-CA86080AF537}" type="sibTrans" cxnId="{9C7E4375-A15A-4325-88B1-F659A300B7BC}">
      <dgm:prSet/>
      <dgm:spPr/>
      <dgm:t>
        <a:bodyPr/>
        <a:lstStyle/>
        <a:p>
          <a:endParaRPr lang="en-US"/>
        </a:p>
      </dgm:t>
    </dgm:pt>
    <dgm:pt modelId="{A1263196-C728-43C1-AD06-D42B1074A780}">
      <dgm:prSet custT="1"/>
      <dgm:spPr/>
      <dgm:t>
        <a:bodyPr/>
        <a:lstStyle/>
        <a:p>
          <a:r>
            <a:rPr lang="en-US" sz="2400" dirty="0"/>
            <a:t>Sound cancelling headphones</a:t>
          </a:r>
        </a:p>
      </dgm:t>
    </dgm:pt>
    <dgm:pt modelId="{7B39894C-CB34-4533-B106-0C80E750829A}" type="parTrans" cxnId="{C62B4AA6-7AB4-441D-AB4B-37926162B068}">
      <dgm:prSet/>
      <dgm:spPr/>
      <dgm:t>
        <a:bodyPr/>
        <a:lstStyle/>
        <a:p>
          <a:endParaRPr lang="en-US"/>
        </a:p>
      </dgm:t>
    </dgm:pt>
    <dgm:pt modelId="{05DDA981-91BA-4D20-A369-F39DB77984BE}" type="sibTrans" cxnId="{C62B4AA6-7AB4-441D-AB4B-37926162B068}">
      <dgm:prSet/>
      <dgm:spPr/>
      <dgm:t>
        <a:bodyPr/>
        <a:lstStyle/>
        <a:p>
          <a:endParaRPr lang="en-US"/>
        </a:p>
      </dgm:t>
    </dgm:pt>
    <dgm:pt modelId="{FB6C0D3F-9017-440A-8056-D511E76D7B2C}" type="pres">
      <dgm:prSet presAssocID="{FD2943F6-EACF-49B3-8852-03CB5BF7EA9E}" presName="root" presStyleCnt="0">
        <dgm:presLayoutVars>
          <dgm:dir/>
          <dgm:resizeHandles val="exact"/>
        </dgm:presLayoutVars>
      </dgm:prSet>
      <dgm:spPr/>
    </dgm:pt>
    <dgm:pt modelId="{3812702A-02AD-46EA-A193-FB4FF149B55B}" type="pres">
      <dgm:prSet presAssocID="{BF2D6191-10AF-48BC-9F38-84064909FA8B}" presName="compNode" presStyleCnt="0"/>
      <dgm:spPr/>
    </dgm:pt>
    <dgm:pt modelId="{54B525A8-57E9-4C67-9193-CDF1AD3FDEBE}" type="pres">
      <dgm:prSet presAssocID="{BF2D6191-10AF-48BC-9F38-84064909FA8B}" presName="bgRect" presStyleLbl="bgShp" presStyleIdx="0" presStyleCnt="8"/>
      <dgm:spPr/>
    </dgm:pt>
    <dgm:pt modelId="{E4EBDFF8-0857-40BD-8FF5-1DE6FA1A1928}" type="pres">
      <dgm:prSet presAssocID="{BF2D6191-10AF-48BC-9F38-84064909FA8B}"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56DFD5E2-22EA-4BDB-83B6-86B21218E5A6}" type="pres">
      <dgm:prSet presAssocID="{BF2D6191-10AF-48BC-9F38-84064909FA8B}" presName="spaceRect" presStyleCnt="0"/>
      <dgm:spPr/>
    </dgm:pt>
    <dgm:pt modelId="{1AFB8302-96BD-4C13-AA86-4E149B5FCFE6}" type="pres">
      <dgm:prSet presAssocID="{BF2D6191-10AF-48BC-9F38-84064909FA8B}" presName="parTx" presStyleLbl="revTx" presStyleIdx="0" presStyleCnt="8">
        <dgm:presLayoutVars>
          <dgm:chMax val="0"/>
          <dgm:chPref val="0"/>
        </dgm:presLayoutVars>
      </dgm:prSet>
      <dgm:spPr/>
    </dgm:pt>
    <dgm:pt modelId="{CBCD2B93-ED08-4E26-BE3B-1922099B25B7}" type="pres">
      <dgm:prSet presAssocID="{A7C46F5E-E2A7-4E65-B96F-70E4CEBD3C30}" presName="sibTrans" presStyleCnt="0"/>
      <dgm:spPr/>
    </dgm:pt>
    <dgm:pt modelId="{051D1C20-41DE-4571-8977-E72A6234E220}" type="pres">
      <dgm:prSet presAssocID="{A2719764-6920-4779-A5D7-B38CED50589C}" presName="compNode" presStyleCnt="0"/>
      <dgm:spPr/>
    </dgm:pt>
    <dgm:pt modelId="{434D0629-7E0D-4D63-9520-9CC701558EE4}" type="pres">
      <dgm:prSet presAssocID="{A2719764-6920-4779-A5D7-B38CED50589C}" presName="bgRect" presStyleLbl="bgShp" presStyleIdx="1" presStyleCnt="8"/>
      <dgm:spPr/>
    </dgm:pt>
    <dgm:pt modelId="{4962D777-008B-4FB8-A656-EEA482B3D105}" type="pres">
      <dgm:prSet presAssocID="{A2719764-6920-4779-A5D7-B38CED50589C}" presName="iconRect" presStyleLbl="node1" presStyleIdx="1" presStyleCnt="8"/>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otus Flower with solid fill"/>
        </a:ext>
      </dgm:extLst>
    </dgm:pt>
    <dgm:pt modelId="{36A204CC-2115-4126-9224-968C8215A25B}" type="pres">
      <dgm:prSet presAssocID="{A2719764-6920-4779-A5D7-B38CED50589C}" presName="spaceRect" presStyleCnt="0"/>
      <dgm:spPr/>
    </dgm:pt>
    <dgm:pt modelId="{B90ADC44-1C48-45B7-8B39-271955EE68B2}" type="pres">
      <dgm:prSet presAssocID="{A2719764-6920-4779-A5D7-B38CED50589C}" presName="parTx" presStyleLbl="revTx" presStyleIdx="1" presStyleCnt="8">
        <dgm:presLayoutVars>
          <dgm:chMax val="0"/>
          <dgm:chPref val="0"/>
        </dgm:presLayoutVars>
      </dgm:prSet>
      <dgm:spPr/>
    </dgm:pt>
    <dgm:pt modelId="{00DC054C-01FA-4788-9269-78E5E375B1EE}" type="pres">
      <dgm:prSet presAssocID="{7C4E2B54-04AC-4006-8FDD-994F9E3054A9}" presName="sibTrans" presStyleCnt="0"/>
      <dgm:spPr/>
    </dgm:pt>
    <dgm:pt modelId="{31D51C19-8B47-48CB-B13B-B219F6DC3CD3}" type="pres">
      <dgm:prSet presAssocID="{374D86D2-E20E-4BFB-80AB-FDC924F6A501}" presName="compNode" presStyleCnt="0"/>
      <dgm:spPr/>
    </dgm:pt>
    <dgm:pt modelId="{E277576F-3A57-4256-88C8-1906A56E107A}" type="pres">
      <dgm:prSet presAssocID="{374D86D2-E20E-4BFB-80AB-FDC924F6A501}" presName="bgRect" presStyleLbl="bgShp" presStyleIdx="2" presStyleCnt="8"/>
      <dgm:spPr/>
    </dgm:pt>
    <dgm:pt modelId="{1C32E7A2-DE31-4AC0-BA41-B414D9AF37AD}" type="pres">
      <dgm:prSet presAssocID="{374D86D2-E20E-4BFB-80AB-FDC924F6A501}"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FC7305C-4C2B-4E1F-8F33-8288F418D682}" type="pres">
      <dgm:prSet presAssocID="{374D86D2-E20E-4BFB-80AB-FDC924F6A501}" presName="spaceRect" presStyleCnt="0"/>
      <dgm:spPr/>
    </dgm:pt>
    <dgm:pt modelId="{8656BBA5-4569-428F-A1C0-12D62FD7D383}" type="pres">
      <dgm:prSet presAssocID="{374D86D2-E20E-4BFB-80AB-FDC924F6A501}" presName="parTx" presStyleLbl="revTx" presStyleIdx="2" presStyleCnt="8">
        <dgm:presLayoutVars>
          <dgm:chMax val="0"/>
          <dgm:chPref val="0"/>
        </dgm:presLayoutVars>
      </dgm:prSet>
      <dgm:spPr/>
    </dgm:pt>
    <dgm:pt modelId="{3DC0F6A0-69B5-49BC-8A0A-70F22E83CEFE}" type="pres">
      <dgm:prSet presAssocID="{7E539CCB-66D1-4D22-9744-5968DCC7EF4A}" presName="sibTrans" presStyleCnt="0"/>
      <dgm:spPr/>
    </dgm:pt>
    <dgm:pt modelId="{972D6F82-E852-42E3-BF2F-04C773935D59}" type="pres">
      <dgm:prSet presAssocID="{A2EDBD27-32EF-4219-A710-D04651D96819}" presName="compNode" presStyleCnt="0"/>
      <dgm:spPr/>
    </dgm:pt>
    <dgm:pt modelId="{9429D389-E4B9-48F1-8AB9-9384E824E38D}" type="pres">
      <dgm:prSet presAssocID="{A2EDBD27-32EF-4219-A710-D04651D96819}" presName="bgRect" presStyleLbl="bgShp" presStyleIdx="3" presStyleCnt="8"/>
      <dgm:spPr/>
    </dgm:pt>
    <dgm:pt modelId="{95C36E07-7EBD-40A1-B807-9A61EE65A76C}" type="pres">
      <dgm:prSet presAssocID="{A2EDBD27-32EF-4219-A710-D04651D96819}" presName="iconRect" presStyleLbl="node1" presStyleIdx="3" presStyleCnt="8"/>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Monitor outline"/>
        </a:ext>
      </dgm:extLst>
    </dgm:pt>
    <dgm:pt modelId="{9700183C-9DD8-4A27-96F2-D28CC588F4D8}" type="pres">
      <dgm:prSet presAssocID="{A2EDBD27-32EF-4219-A710-D04651D96819}" presName="spaceRect" presStyleCnt="0"/>
      <dgm:spPr/>
    </dgm:pt>
    <dgm:pt modelId="{968DAA55-71C5-4C35-BFDE-CD1C33D6E403}" type="pres">
      <dgm:prSet presAssocID="{A2EDBD27-32EF-4219-A710-D04651D96819}" presName="parTx" presStyleLbl="revTx" presStyleIdx="3" presStyleCnt="8">
        <dgm:presLayoutVars>
          <dgm:chMax val="0"/>
          <dgm:chPref val="0"/>
        </dgm:presLayoutVars>
      </dgm:prSet>
      <dgm:spPr/>
    </dgm:pt>
    <dgm:pt modelId="{1CD73A79-F87D-416E-A23E-1B240B0CF68E}" type="pres">
      <dgm:prSet presAssocID="{7AD0BB1F-E714-455A-A08C-2F11394390AF}" presName="sibTrans" presStyleCnt="0"/>
      <dgm:spPr/>
    </dgm:pt>
    <dgm:pt modelId="{E56A512A-E386-49A1-98C4-50B728963A70}" type="pres">
      <dgm:prSet presAssocID="{DBB15E56-B132-46C0-8BA3-732C7E3D43E8}" presName="compNode" presStyleCnt="0"/>
      <dgm:spPr/>
    </dgm:pt>
    <dgm:pt modelId="{B1E94A73-1255-4893-A45E-B8EBF99DF93C}" type="pres">
      <dgm:prSet presAssocID="{DBB15E56-B132-46C0-8BA3-732C7E3D43E8}" presName="bgRect" presStyleLbl="bgShp" presStyleIdx="4" presStyleCnt="8"/>
      <dgm:spPr/>
    </dgm:pt>
    <dgm:pt modelId="{09DD8B88-FBE2-4E3F-9B41-5495B29842F6}" type="pres">
      <dgm:prSet presAssocID="{DBB15E56-B132-46C0-8BA3-732C7E3D43E8}"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encil"/>
        </a:ext>
      </dgm:extLst>
    </dgm:pt>
    <dgm:pt modelId="{8DAEF189-2307-42E0-A9A4-2DB09C6C056D}" type="pres">
      <dgm:prSet presAssocID="{DBB15E56-B132-46C0-8BA3-732C7E3D43E8}" presName="spaceRect" presStyleCnt="0"/>
      <dgm:spPr/>
    </dgm:pt>
    <dgm:pt modelId="{20E84EF2-890A-4B95-984A-60342FFF792D}" type="pres">
      <dgm:prSet presAssocID="{DBB15E56-B132-46C0-8BA3-732C7E3D43E8}" presName="parTx" presStyleLbl="revTx" presStyleIdx="4" presStyleCnt="8">
        <dgm:presLayoutVars>
          <dgm:chMax val="0"/>
          <dgm:chPref val="0"/>
        </dgm:presLayoutVars>
      </dgm:prSet>
      <dgm:spPr/>
    </dgm:pt>
    <dgm:pt modelId="{5754FCAD-19B6-467A-9FB3-FBC9BEE0D6F4}" type="pres">
      <dgm:prSet presAssocID="{02633B4B-E34B-4D58-970A-11CD8441BAA6}" presName="sibTrans" presStyleCnt="0"/>
      <dgm:spPr/>
    </dgm:pt>
    <dgm:pt modelId="{E7AB6BBB-E987-4D1E-B6C1-C0F7545C0D1C}" type="pres">
      <dgm:prSet presAssocID="{B568FC3F-401D-4CEA-AC55-956F479C4642}" presName="compNode" presStyleCnt="0"/>
      <dgm:spPr/>
    </dgm:pt>
    <dgm:pt modelId="{E8E5C1B7-A364-4D59-8524-1C68BCFF2A9B}" type="pres">
      <dgm:prSet presAssocID="{B568FC3F-401D-4CEA-AC55-956F479C4642}" presName="bgRect" presStyleLbl="bgShp" presStyleIdx="5" presStyleCnt="8"/>
      <dgm:spPr/>
    </dgm:pt>
    <dgm:pt modelId="{9D1A8B54-C63C-46F7-A150-9269D84B2DA8}" type="pres">
      <dgm:prSet presAssocID="{B568FC3F-401D-4CEA-AC55-956F479C4642}" presName="iconRect" presStyleLbl="node1" presStyleIdx="5" presStyleCnt="8"/>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dgm:spPr>
      <dgm:extLst>
        <a:ext uri="{E40237B7-FDA0-4F09-8148-C483321AD2D9}">
          <dgm14:cNvPr xmlns:dgm14="http://schemas.microsoft.com/office/drawing/2010/diagram" id="0" name="" descr="Grinning face outline outline"/>
        </a:ext>
      </dgm:extLst>
    </dgm:pt>
    <dgm:pt modelId="{106F6CCD-3885-4AA2-8CC6-4644583B14A0}" type="pres">
      <dgm:prSet presAssocID="{B568FC3F-401D-4CEA-AC55-956F479C4642}" presName="spaceRect" presStyleCnt="0"/>
      <dgm:spPr/>
    </dgm:pt>
    <dgm:pt modelId="{ABD84CC1-94C4-404E-9120-EE6E00211DE0}" type="pres">
      <dgm:prSet presAssocID="{B568FC3F-401D-4CEA-AC55-956F479C4642}" presName="parTx" presStyleLbl="revTx" presStyleIdx="5" presStyleCnt="8">
        <dgm:presLayoutVars>
          <dgm:chMax val="0"/>
          <dgm:chPref val="0"/>
        </dgm:presLayoutVars>
      </dgm:prSet>
      <dgm:spPr/>
    </dgm:pt>
    <dgm:pt modelId="{80CC1456-D1AD-4B7F-B070-AC1FA1AF10AF}" type="pres">
      <dgm:prSet presAssocID="{8C942283-4290-4A2C-B66A-EF6280D769F3}" presName="sibTrans" presStyleCnt="0"/>
      <dgm:spPr/>
    </dgm:pt>
    <dgm:pt modelId="{A7105750-D665-4654-A523-20C3ACED981A}" type="pres">
      <dgm:prSet presAssocID="{44B84EA0-3CAF-44B2-8944-4EE86DBC17D3}" presName="compNode" presStyleCnt="0"/>
      <dgm:spPr/>
    </dgm:pt>
    <dgm:pt modelId="{A41B5044-1F4D-4ABE-AFB8-0159389F15F6}" type="pres">
      <dgm:prSet presAssocID="{44B84EA0-3CAF-44B2-8944-4EE86DBC17D3}" presName="bgRect" presStyleLbl="bgShp" presStyleIdx="6" presStyleCnt="8"/>
      <dgm:spPr/>
    </dgm:pt>
    <dgm:pt modelId="{9AFA4DD4-E750-4B44-8065-C8B4330F408F}" type="pres">
      <dgm:prSet presAssocID="{44B84EA0-3CAF-44B2-8944-4EE86DBC17D3}"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Teacher"/>
        </a:ext>
      </dgm:extLst>
    </dgm:pt>
    <dgm:pt modelId="{C1DC11E5-55C4-421C-A428-FDBCDA0529C8}" type="pres">
      <dgm:prSet presAssocID="{44B84EA0-3CAF-44B2-8944-4EE86DBC17D3}" presName="spaceRect" presStyleCnt="0"/>
      <dgm:spPr/>
    </dgm:pt>
    <dgm:pt modelId="{DD664627-C115-4485-9B35-E1D82DEF0E29}" type="pres">
      <dgm:prSet presAssocID="{44B84EA0-3CAF-44B2-8944-4EE86DBC17D3}" presName="parTx" presStyleLbl="revTx" presStyleIdx="6" presStyleCnt="8">
        <dgm:presLayoutVars>
          <dgm:chMax val="0"/>
          <dgm:chPref val="0"/>
        </dgm:presLayoutVars>
      </dgm:prSet>
      <dgm:spPr/>
    </dgm:pt>
    <dgm:pt modelId="{DE39E147-A4B2-45BB-831D-41D47DA7BF75}" type="pres">
      <dgm:prSet presAssocID="{0C53C0D6-224E-48F8-B33B-CA86080AF537}" presName="sibTrans" presStyleCnt="0"/>
      <dgm:spPr/>
    </dgm:pt>
    <dgm:pt modelId="{99E10916-0D39-4709-AC7E-EFEC0F56D197}" type="pres">
      <dgm:prSet presAssocID="{A1263196-C728-43C1-AD06-D42B1074A780}" presName="compNode" presStyleCnt="0"/>
      <dgm:spPr/>
    </dgm:pt>
    <dgm:pt modelId="{8A6AC89D-A944-4634-8616-1DE12102F9D6}" type="pres">
      <dgm:prSet presAssocID="{A1263196-C728-43C1-AD06-D42B1074A780}" presName="bgRect" presStyleLbl="bgShp" presStyleIdx="7" presStyleCnt="8"/>
      <dgm:spPr/>
    </dgm:pt>
    <dgm:pt modelId="{B3E62B18-D3AF-4C57-B074-F6D1C34F0313}" type="pres">
      <dgm:prSet presAssocID="{A1263196-C728-43C1-AD06-D42B1074A780}"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Headphones"/>
        </a:ext>
      </dgm:extLst>
    </dgm:pt>
    <dgm:pt modelId="{938855CD-BE6A-4180-91EB-4B94A0ABCF1E}" type="pres">
      <dgm:prSet presAssocID="{A1263196-C728-43C1-AD06-D42B1074A780}" presName="spaceRect" presStyleCnt="0"/>
      <dgm:spPr/>
    </dgm:pt>
    <dgm:pt modelId="{34266507-C580-4245-A7C8-F11A4A4701F7}" type="pres">
      <dgm:prSet presAssocID="{A1263196-C728-43C1-AD06-D42B1074A780}" presName="parTx" presStyleLbl="revTx" presStyleIdx="7" presStyleCnt="8">
        <dgm:presLayoutVars>
          <dgm:chMax val="0"/>
          <dgm:chPref val="0"/>
        </dgm:presLayoutVars>
      </dgm:prSet>
      <dgm:spPr/>
    </dgm:pt>
  </dgm:ptLst>
  <dgm:cxnLst>
    <dgm:cxn modelId="{77BAD944-430C-4F89-A885-AC1B90FCD466}" type="presOf" srcId="{A1263196-C728-43C1-AD06-D42B1074A780}" destId="{34266507-C580-4245-A7C8-F11A4A4701F7}" srcOrd="0" destOrd="0" presId="urn:microsoft.com/office/officeart/2018/2/layout/IconVerticalSolidList"/>
    <dgm:cxn modelId="{04D69565-8F22-446E-B293-953A545B8784}" srcId="{FD2943F6-EACF-49B3-8852-03CB5BF7EA9E}" destId="{374D86D2-E20E-4BFB-80AB-FDC924F6A501}" srcOrd="2" destOrd="0" parTransId="{CE3192D3-C9A0-47B1-9BFC-FD37809C4901}" sibTransId="{7E539CCB-66D1-4D22-9744-5968DCC7EF4A}"/>
    <dgm:cxn modelId="{9C7E4375-A15A-4325-88B1-F659A300B7BC}" srcId="{FD2943F6-EACF-49B3-8852-03CB5BF7EA9E}" destId="{44B84EA0-3CAF-44B2-8944-4EE86DBC17D3}" srcOrd="6" destOrd="0" parTransId="{0A990695-F485-44FF-AB22-5D6076742E08}" sibTransId="{0C53C0D6-224E-48F8-B33B-CA86080AF537}"/>
    <dgm:cxn modelId="{0F7C8955-0638-4503-923E-86BCE2A456EA}" srcId="{FD2943F6-EACF-49B3-8852-03CB5BF7EA9E}" destId="{B568FC3F-401D-4CEA-AC55-956F479C4642}" srcOrd="5" destOrd="0" parTransId="{84E9AE7C-234C-4DD5-8387-EC89ECAB5697}" sibTransId="{8C942283-4290-4A2C-B66A-EF6280D769F3}"/>
    <dgm:cxn modelId="{54E5E05A-B01C-4242-8FED-71EBE187540C}" srcId="{FD2943F6-EACF-49B3-8852-03CB5BF7EA9E}" destId="{BF2D6191-10AF-48BC-9F38-84064909FA8B}" srcOrd="0" destOrd="0" parTransId="{C1770831-BA56-4842-91DA-8CDF88BAE3AF}" sibTransId="{A7C46F5E-E2A7-4E65-B96F-70E4CEBD3C30}"/>
    <dgm:cxn modelId="{95266681-1FCD-4611-9A13-5005FE04CEBF}" srcId="{FD2943F6-EACF-49B3-8852-03CB5BF7EA9E}" destId="{A2719764-6920-4779-A5D7-B38CED50589C}" srcOrd="1" destOrd="0" parTransId="{086E92BC-848B-4311-99CF-8769D2B38A71}" sibTransId="{7C4E2B54-04AC-4006-8FDD-994F9E3054A9}"/>
    <dgm:cxn modelId="{76893690-BBF1-4B32-9829-FAE18CFDA562}" srcId="{FD2943F6-EACF-49B3-8852-03CB5BF7EA9E}" destId="{A2EDBD27-32EF-4219-A710-D04651D96819}" srcOrd="3" destOrd="0" parTransId="{99BA1373-66B2-49F0-928F-77AD7E1EC21F}" sibTransId="{7AD0BB1F-E714-455A-A08C-2F11394390AF}"/>
    <dgm:cxn modelId="{4E153794-490F-4601-A2BD-FD45B236AECB}" type="presOf" srcId="{B568FC3F-401D-4CEA-AC55-956F479C4642}" destId="{ABD84CC1-94C4-404E-9120-EE6E00211DE0}" srcOrd="0" destOrd="0" presId="urn:microsoft.com/office/officeart/2018/2/layout/IconVerticalSolidList"/>
    <dgm:cxn modelId="{52C2699D-2026-42E7-AC03-B74B4500C387}" type="presOf" srcId="{DBB15E56-B132-46C0-8BA3-732C7E3D43E8}" destId="{20E84EF2-890A-4B95-984A-60342FFF792D}" srcOrd="0" destOrd="0" presId="urn:microsoft.com/office/officeart/2018/2/layout/IconVerticalSolidList"/>
    <dgm:cxn modelId="{3D261FA5-E20C-4E86-8CE6-1BB244FFBF35}" type="presOf" srcId="{44B84EA0-3CAF-44B2-8944-4EE86DBC17D3}" destId="{DD664627-C115-4485-9B35-E1D82DEF0E29}" srcOrd="0" destOrd="0" presId="urn:microsoft.com/office/officeart/2018/2/layout/IconVerticalSolidList"/>
    <dgm:cxn modelId="{EC625BA5-3C49-4918-87B8-E1D4AA438B37}" type="presOf" srcId="{BF2D6191-10AF-48BC-9F38-84064909FA8B}" destId="{1AFB8302-96BD-4C13-AA86-4E149B5FCFE6}" srcOrd="0" destOrd="0" presId="urn:microsoft.com/office/officeart/2018/2/layout/IconVerticalSolidList"/>
    <dgm:cxn modelId="{C62B4AA6-7AB4-441D-AB4B-37926162B068}" srcId="{FD2943F6-EACF-49B3-8852-03CB5BF7EA9E}" destId="{A1263196-C728-43C1-AD06-D42B1074A780}" srcOrd="7" destOrd="0" parTransId="{7B39894C-CB34-4533-B106-0C80E750829A}" sibTransId="{05DDA981-91BA-4D20-A369-F39DB77984BE}"/>
    <dgm:cxn modelId="{130D4DC1-85A0-4FFC-A2A5-C220BBE0BD03}" type="presOf" srcId="{A2719764-6920-4779-A5D7-B38CED50589C}" destId="{B90ADC44-1C48-45B7-8B39-271955EE68B2}" srcOrd="0" destOrd="0" presId="urn:microsoft.com/office/officeart/2018/2/layout/IconVerticalSolidList"/>
    <dgm:cxn modelId="{8696F6D3-79FB-4167-9CCC-B4D84647B15D}" type="presOf" srcId="{A2EDBD27-32EF-4219-A710-D04651D96819}" destId="{968DAA55-71C5-4C35-BFDE-CD1C33D6E403}" srcOrd="0" destOrd="0" presId="urn:microsoft.com/office/officeart/2018/2/layout/IconVerticalSolidList"/>
    <dgm:cxn modelId="{2E03C2E0-0221-458F-AF6D-CFA17D02CAFE}" type="presOf" srcId="{FD2943F6-EACF-49B3-8852-03CB5BF7EA9E}" destId="{FB6C0D3F-9017-440A-8056-D511E76D7B2C}" srcOrd="0" destOrd="0" presId="urn:microsoft.com/office/officeart/2018/2/layout/IconVerticalSolidList"/>
    <dgm:cxn modelId="{66A0D9F2-1053-41DB-83F2-09311604749E}" srcId="{FD2943F6-EACF-49B3-8852-03CB5BF7EA9E}" destId="{DBB15E56-B132-46C0-8BA3-732C7E3D43E8}" srcOrd="4" destOrd="0" parTransId="{372F4281-2ECE-46F0-9B4D-57248CABCE29}" sibTransId="{02633B4B-E34B-4D58-970A-11CD8441BAA6}"/>
    <dgm:cxn modelId="{2B7D06F3-891C-4D97-AF57-F634720F5230}" type="presOf" srcId="{374D86D2-E20E-4BFB-80AB-FDC924F6A501}" destId="{8656BBA5-4569-428F-A1C0-12D62FD7D383}" srcOrd="0" destOrd="0" presId="urn:microsoft.com/office/officeart/2018/2/layout/IconVerticalSolidList"/>
    <dgm:cxn modelId="{1CDDCAF3-79D4-40F9-B4A5-FD38F801B7BB}" type="presParOf" srcId="{FB6C0D3F-9017-440A-8056-D511E76D7B2C}" destId="{3812702A-02AD-46EA-A193-FB4FF149B55B}" srcOrd="0" destOrd="0" presId="urn:microsoft.com/office/officeart/2018/2/layout/IconVerticalSolidList"/>
    <dgm:cxn modelId="{E73D6AFB-2294-4E1E-8D30-A0B06A867CF7}" type="presParOf" srcId="{3812702A-02AD-46EA-A193-FB4FF149B55B}" destId="{54B525A8-57E9-4C67-9193-CDF1AD3FDEBE}" srcOrd="0" destOrd="0" presId="urn:microsoft.com/office/officeart/2018/2/layout/IconVerticalSolidList"/>
    <dgm:cxn modelId="{2C63D248-8C34-46CA-B4D6-D6E098C7D54E}" type="presParOf" srcId="{3812702A-02AD-46EA-A193-FB4FF149B55B}" destId="{E4EBDFF8-0857-40BD-8FF5-1DE6FA1A1928}" srcOrd="1" destOrd="0" presId="urn:microsoft.com/office/officeart/2018/2/layout/IconVerticalSolidList"/>
    <dgm:cxn modelId="{2C5D1144-5C36-434A-B46E-8178DE79B059}" type="presParOf" srcId="{3812702A-02AD-46EA-A193-FB4FF149B55B}" destId="{56DFD5E2-22EA-4BDB-83B6-86B21218E5A6}" srcOrd="2" destOrd="0" presId="urn:microsoft.com/office/officeart/2018/2/layout/IconVerticalSolidList"/>
    <dgm:cxn modelId="{511AEF0C-E5DF-441F-B9CB-98FD7AD2B385}" type="presParOf" srcId="{3812702A-02AD-46EA-A193-FB4FF149B55B}" destId="{1AFB8302-96BD-4C13-AA86-4E149B5FCFE6}" srcOrd="3" destOrd="0" presId="urn:microsoft.com/office/officeart/2018/2/layout/IconVerticalSolidList"/>
    <dgm:cxn modelId="{4775F81D-9E87-4214-835A-69D886478175}" type="presParOf" srcId="{FB6C0D3F-9017-440A-8056-D511E76D7B2C}" destId="{CBCD2B93-ED08-4E26-BE3B-1922099B25B7}" srcOrd="1" destOrd="0" presId="urn:microsoft.com/office/officeart/2018/2/layout/IconVerticalSolidList"/>
    <dgm:cxn modelId="{5CE5384C-DC4F-4A8D-8397-BB0708B8ACBA}" type="presParOf" srcId="{FB6C0D3F-9017-440A-8056-D511E76D7B2C}" destId="{051D1C20-41DE-4571-8977-E72A6234E220}" srcOrd="2" destOrd="0" presId="urn:microsoft.com/office/officeart/2018/2/layout/IconVerticalSolidList"/>
    <dgm:cxn modelId="{78E5ACB4-842C-450B-AA89-440B14719AF3}" type="presParOf" srcId="{051D1C20-41DE-4571-8977-E72A6234E220}" destId="{434D0629-7E0D-4D63-9520-9CC701558EE4}" srcOrd="0" destOrd="0" presId="urn:microsoft.com/office/officeart/2018/2/layout/IconVerticalSolidList"/>
    <dgm:cxn modelId="{213EA579-2BCA-4935-B8AF-F1F3DDD23DAF}" type="presParOf" srcId="{051D1C20-41DE-4571-8977-E72A6234E220}" destId="{4962D777-008B-4FB8-A656-EEA482B3D105}" srcOrd="1" destOrd="0" presId="urn:microsoft.com/office/officeart/2018/2/layout/IconVerticalSolidList"/>
    <dgm:cxn modelId="{70CD28EA-A9F9-4C6B-9D24-70EF82B290D1}" type="presParOf" srcId="{051D1C20-41DE-4571-8977-E72A6234E220}" destId="{36A204CC-2115-4126-9224-968C8215A25B}" srcOrd="2" destOrd="0" presId="urn:microsoft.com/office/officeart/2018/2/layout/IconVerticalSolidList"/>
    <dgm:cxn modelId="{AC30EBE1-20E5-4AAC-BC68-6ED885834729}" type="presParOf" srcId="{051D1C20-41DE-4571-8977-E72A6234E220}" destId="{B90ADC44-1C48-45B7-8B39-271955EE68B2}" srcOrd="3" destOrd="0" presId="urn:microsoft.com/office/officeart/2018/2/layout/IconVerticalSolidList"/>
    <dgm:cxn modelId="{B1B0821B-C57C-4B3A-8805-C63B82460F4C}" type="presParOf" srcId="{FB6C0D3F-9017-440A-8056-D511E76D7B2C}" destId="{00DC054C-01FA-4788-9269-78E5E375B1EE}" srcOrd="3" destOrd="0" presId="urn:microsoft.com/office/officeart/2018/2/layout/IconVerticalSolidList"/>
    <dgm:cxn modelId="{5954193D-B628-444E-9DD7-52116AFED77F}" type="presParOf" srcId="{FB6C0D3F-9017-440A-8056-D511E76D7B2C}" destId="{31D51C19-8B47-48CB-B13B-B219F6DC3CD3}" srcOrd="4" destOrd="0" presId="urn:microsoft.com/office/officeart/2018/2/layout/IconVerticalSolidList"/>
    <dgm:cxn modelId="{12A6C52E-53A7-4BB0-B19E-968C6CF0CAB1}" type="presParOf" srcId="{31D51C19-8B47-48CB-B13B-B219F6DC3CD3}" destId="{E277576F-3A57-4256-88C8-1906A56E107A}" srcOrd="0" destOrd="0" presId="urn:microsoft.com/office/officeart/2018/2/layout/IconVerticalSolidList"/>
    <dgm:cxn modelId="{0A6B2D1E-32BB-4900-829D-01F04FD62F91}" type="presParOf" srcId="{31D51C19-8B47-48CB-B13B-B219F6DC3CD3}" destId="{1C32E7A2-DE31-4AC0-BA41-B414D9AF37AD}" srcOrd="1" destOrd="0" presId="urn:microsoft.com/office/officeart/2018/2/layout/IconVerticalSolidList"/>
    <dgm:cxn modelId="{5DFAD50A-E479-40F1-90AB-F277545E491F}" type="presParOf" srcId="{31D51C19-8B47-48CB-B13B-B219F6DC3CD3}" destId="{1FC7305C-4C2B-4E1F-8F33-8288F418D682}" srcOrd="2" destOrd="0" presId="urn:microsoft.com/office/officeart/2018/2/layout/IconVerticalSolidList"/>
    <dgm:cxn modelId="{9C20ED16-3906-407C-929D-5B4B816518AA}" type="presParOf" srcId="{31D51C19-8B47-48CB-B13B-B219F6DC3CD3}" destId="{8656BBA5-4569-428F-A1C0-12D62FD7D383}" srcOrd="3" destOrd="0" presId="urn:microsoft.com/office/officeart/2018/2/layout/IconVerticalSolidList"/>
    <dgm:cxn modelId="{6A9294DE-5D32-4B31-AB00-727B0403C96A}" type="presParOf" srcId="{FB6C0D3F-9017-440A-8056-D511E76D7B2C}" destId="{3DC0F6A0-69B5-49BC-8A0A-70F22E83CEFE}" srcOrd="5" destOrd="0" presId="urn:microsoft.com/office/officeart/2018/2/layout/IconVerticalSolidList"/>
    <dgm:cxn modelId="{DD13BD73-4721-4A6A-A5E8-17F71296F9F4}" type="presParOf" srcId="{FB6C0D3F-9017-440A-8056-D511E76D7B2C}" destId="{972D6F82-E852-42E3-BF2F-04C773935D59}" srcOrd="6" destOrd="0" presId="urn:microsoft.com/office/officeart/2018/2/layout/IconVerticalSolidList"/>
    <dgm:cxn modelId="{2E7F7A73-63F2-445A-94D8-727058B8A208}" type="presParOf" srcId="{972D6F82-E852-42E3-BF2F-04C773935D59}" destId="{9429D389-E4B9-48F1-8AB9-9384E824E38D}" srcOrd="0" destOrd="0" presId="urn:microsoft.com/office/officeart/2018/2/layout/IconVerticalSolidList"/>
    <dgm:cxn modelId="{3044CCCD-B0EF-45FC-9363-5B80A4B1E1C3}" type="presParOf" srcId="{972D6F82-E852-42E3-BF2F-04C773935D59}" destId="{95C36E07-7EBD-40A1-B807-9A61EE65A76C}" srcOrd="1" destOrd="0" presId="urn:microsoft.com/office/officeart/2018/2/layout/IconVerticalSolidList"/>
    <dgm:cxn modelId="{CFD5AA93-823E-4E89-8651-308200897FF7}" type="presParOf" srcId="{972D6F82-E852-42E3-BF2F-04C773935D59}" destId="{9700183C-9DD8-4A27-96F2-D28CC588F4D8}" srcOrd="2" destOrd="0" presId="urn:microsoft.com/office/officeart/2018/2/layout/IconVerticalSolidList"/>
    <dgm:cxn modelId="{48E3600A-C38E-44E3-8AD5-6F7BC63CEEB7}" type="presParOf" srcId="{972D6F82-E852-42E3-BF2F-04C773935D59}" destId="{968DAA55-71C5-4C35-BFDE-CD1C33D6E403}" srcOrd="3" destOrd="0" presId="urn:microsoft.com/office/officeart/2018/2/layout/IconVerticalSolidList"/>
    <dgm:cxn modelId="{43EBF8A5-649B-477E-95D3-B4EAAB1D19BA}" type="presParOf" srcId="{FB6C0D3F-9017-440A-8056-D511E76D7B2C}" destId="{1CD73A79-F87D-416E-A23E-1B240B0CF68E}" srcOrd="7" destOrd="0" presId="urn:microsoft.com/office/officeart/2018/2/layout/IconVerticalSolidList"/>
    <dgm:cxn modelId="{7BE2B66C-E744-48FC-82F8-F9B431856139}" type="presParOf" srcId="{FB6C0D3F-9017-440A-8056-D511E76D7B2C}" destId="{E56A512A-E386-49A1-98C4-50B728963A70}" srcOrd="8" destOrd="0" presId="urn:microsoft.com/office/officeart/2018/2/layout/IconVerticalSolidList"/>
    <dgm:cxn modelId="{86112144-6596-4916-A9B7-342F30F0A4B2}" type="presParOf" srcId="{E56A512A-E386-49A1-98C4-50B728963A70}" destId="{B1E94A73-1255-4893-A45E-B8EBF99DF93C}" srcOrd="0" destOrd="0" presId="urn:microsoft.com/office/officeart/2018/2/layout/IconVerticalSolidList"/>
    <dgm:cxn modelId="{0018F45C-288F-47A7-9482-E634B1A646CE}" type="presParOf" srcId="{E56A512A-E386-49A1-98C4-50B728963A70}" destId="{09DD8B88-FBE2-4E3F-9B41-5495B29842F6}" srcOrd="1" destOrd="0" presId="urn:microsoft.com/office/officeart/2018/2/layout/IconVerticalSolidList"/>
    <dgm:cxn modelId="{22B8FF28-00AF-415E-97EB-8A4DFF5E51A0}" type="presParOf" srcId="{E56A512A-E386-49A1-98C4-50B728963A70}" destId="{8DAEF189-2307-42E0-A9A4-2DB09C6C056D}" srcOrd="2" destOrd="0" presId="urn:microsoft.com/office/officeart/2018/2/layout/IconVerticalSolidList"/>
    <dgm:cxn modelId="{7B365820-AD4E-4554-93F4-B7DC2A17F931}" type="presParOf" srcId="{E56A512A-E386-49A1-98C4-50B728963A70}" destId="{20E84EF2-890A-4B95-984A-60342FFF792D}" srcOrd="3" destOrd="0" presId="urn:microsoft.com/office/officeart/2018/2/layout/IconVerticalSolidList"/>
    <dgm:cxn modelId="{AE2CF45C-04BD-440D-B889-FC72F36D6CEB}" type="presParOf" srcId="{FB6C0D3F-9017-440A-8056-D511E76D7B2C}" destId="{5754FCAD-19B6-467A-9FB3-FBC9BEE0D6F4}" srcOrd="9" destOrd="0" presId="urn:microsoft.com/office/officeart/2018/2/layout/IconVerticalSolidList"/>
    <dgm:cxn modelId="{F1EDDCDD-EB35-4062-827C-A63B6CB715C8}" type="presParOf" srcId="{FB6C0D3F-9017-440A-8056-D511E76D7B2C}" destId="{E7AB6BBB-E987-4D1E-B6C1-C0F7545C0D1C}" srcOrd="10" destOrd="0" presId="urn:microsoft.com/office/officeart/2018/2/layout/IconVerticalSolidList"/>
    <dgm:cxn modelId="{7CA975C8-AD8D-4759-8182-0F97E5670E7D}" type="presParOf" srcId="{E7AB6BBB-E987-4D1E-B6C1-C0F7545C0D1C}" destId="{E8E5C1B7-A364-4D59-8524-1C68BCFF2A9B}" srcOrd="0" destOrd="0" presId="urn:microsoft.com/office/officeart/2018/2/layout/IconVerticalSolidList"/>
    <dgm:cxn modelId="{27C1EF61-2CDD-417E-896A-0B0A1F186D8A}" type="presParOf" srcId="{E7AB6BBB-E987-4D1E-B6C1-C0F7545C0D1C}" destId="{9D1A8B54-C63C-46F7-A150-9269D84B2DA8}" srcOrd="1" destOrd="0" presId="urn:microsoft.com/office/officeart/2018/2/layout/IconVerticalSolidList"/>
    <dgm:cxn modelId="{4BABF8E7-9278-4328-B335-0BE2A40A682D}" type="presParOf" srcId="{E7AB6BBB-E987-4D1E-B6C1-C0F7545C0D1C}" destId="{106F6CCD-3885-4AA2-8CC6-4644583B14A0}" srcOrd="2" destOrd="0" presId="urn:microsoft.com/office/officeart/2018/2/layout/IconVerticalSolidList"/>
    <dgm:cxn modelId="{7E3BA02A-7F72-475E-928B-6695F87C13E9}" type="presParOf" srcId="{E7AB6BBB-E987-4D1E-B6C1-C0F7545C0D1C}" destId="{ABD84CC1-94C4-404E-9120-EE6E00211DE0}" srcOrd="3" destOrd="0" presId="urn:microsoft.com/office/officeart/2018/2/layout/IconVerticalSolidList"/>
    <dgm:cxn modelId="{879C73AB-FA7F-4016-A12F-9828C280BC1B}" type="presParOf" srcId="{FB6C0D3F-9017-440A-8056-D511E76D7B2C}" destId="{80CC1456-D1AD-4B7F-B070-AC1FA1AF10AF}" srcOrd="11" destOrd="0" presId="urn:microsoft.com/office/officeart/2018/2/layout/IconVerticalSolidList"/>
    <dgm:cxn modelId="{FFF83813-FE9E-4A82-886C-B1280CBB6226}" type="presParOf" srcId="{FB6C0D3F-9017-440A-8056-D511E76D7B2C}" destId="{A7105750-D665-4654-A523-20C3ACED981A}" srcOrd="12" destOrd="0" presId="urn:microsoft.com/office/officeart/2018/2/layout/IconVerticalSolidList"/>
    <dgm:cxn modelId="{8C847003-AF16-4702-9A9F-DB9A194C2C5C}" type="presParOf" srcId="{A7105750-D665-4654-A523-20C3ACED981A}" destId="{A41B5044-1F4D-4ABE-AFB8-0159389F15F6}" srcOrd="0" destOrd="0" presId="urn:microsoft.com/office/officeart/2018/2/layout/IconVerticalSolidList"/>
    <dgm:cxn modelId="{BBF864A9-7518-4DF7-8B61-5FE5F09313CE}" type="presParOf" srcId="{A7105750-D665-4654-A523-20C3ACED981A}" destId="{9AFA4DD4-E750-4B44-8065-C8B4330F408F}" srcOrd="1" destOrd="0" presId="urn:microsoft.com/office/officeart/2018/2/layout/IconVerticalSolidList"/>
    <dgm:cxn modelId="{9613A018-3365-45F6-9359-894CD160218E}" type="presParOf" srcId="{A7105750-D665-4654-A523-20C3ACED981A}" destId="{C1DC11E5-55C4-421C-A428-FDBCDA0529C8}" srcOrd="2" destOrd="0" presId="urn:microsoft.com/office/officeart/2018/2/layout/IconVerticalSolidList"/>
    <dgm:cxn modelId="{6114E713-CDB3-48D8-8184-A0F346C3D62C}" type="presParOf" srcId="{A7105750-D665-4654-A523-20C3ACED981A}" destId="{DD664627-C115-4485-9B35-E1D82DEF0E29}" srcOrd="3" destOrd="0" presId="urn:microsoft.com/office/officeart/2018/2/layout/IconVerticalSolidList"/>
    <dgm:cxn modelId="{8B6C2CAD-3DDE-4179-B1ED-AE8DAA5C6494}" type="presParOf" srcId="{FB6C0D3F-9017-440A-8056-D511E76D7B2C}" destId="{DE39E147-A4B2-45BB-831D-41D47DA7BF75}" srcOrd="13" destOrd="0" presId="urn:microsoft.com/office/officeart/2018/2/layout/IconVerticalSolidList"/>
    <dgm:cxn modelId="{739ABC6B-E5DB-4483-8C2C-77AF6EFF8C52}" type="presParOf" srcId="{FB6C0D3F-9017-440A-8056-D511E76D7B2C}" destId="{99E10916-0D39-4709-AC7E-EFEC0F56D197}" srcOrd="14" destOrd="0" presId="urn:microsoft.com/office/officeart/2018/2/layout/IconVerticalSolidList"/>
    <dgm:cxn modelId="{6E8F8C17-26B1-46AB-9E02-04A459462F17}" type="presParOf" srcId="{99E10916-0D39-4709-AC7E-EFEC0F56D197}" destId="{8A6AC89D-A944-4634-8616-1DE12102F9D6}" srcOrd="0" destOrd="0" presId="urn:microsoft.com/office/officeart/2018/2/layout/IconVerticalSolidList"/>
    <dgm:cxn modelId="{5EF116FE-B353-47B4-A415-4D3CFD196D47}" type="presParOf" srcId="{99E10916-0D39-4709-AC7E-EFEC0F56D197}" destId="{B3E62B18-D3AF-4C57-B074-F6D1C34F0313}" srcOrd="1" destOrd="0" presId="urn:microsoft.com/office/officeart/2018/2/layout/IconVerticalSolidList"/>
    <dgm:cxn modelId="{291E1B25-F361-488E-938C-E6449260BC9B}" type="presParOf" srcId="{99E10916-0D39-4709-AC7E-EFEC0F56D197}" destId="{938855CD-BE6A-4180-91EB-4B94A0ABCF1E}" srcOrd="2" destOrd="0" presId="urn:microsoft.com/office/officeart/2018/2/layout/IconVerticalSolidList"/>
    <dgm:cxn modelId="{58BD55F7-8818-4796-A706-4D378EB544F8}" type="presParOf" srcId="{99E10916-0D39-4709-AC7E-EFEC0F56D197}" destId="{34266507-C580-4245-A7C8-F11A4A4701F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08BD59-1E35-8549-996E-7B1BD849A1F4}">
      <dsp:nvSpPr>
        <dsp:cNvPr id="0" name=""/>
        <dsp:cNvSpPr/>
      </dsp:nvSpPr>
      <dsp:spPr>
        <a:xfrm>
          <a:off x="0" y="766399"/>
          <a:ext cx="6291714" cy="127120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What are invisible disabilities?</a:t>
          </a:r>
        </a:p>
      </dsp:txBody>
      <dsp:txXfrm>
        <a:off x="62055" y="828454"/>
        <a:ext cx="6167604" cy="1147095"/>
      </dsp:txXfrm>
    </dsp:sp>
    <dsp:sp modelId="{4A258573-1547-E44E-B6A0-70729C990595}">
      <dsp:nvSpPr>
        <dsp:cNvPr id="0" name=""/>
        <dsp:cNvSpPr/>
      </dsp:nvSpPr>
      <dsp:spPr>
        <a:xfrm>
          <a:off x="0" y="2129765"/>
          <a:ext cx="6291714" cy="127120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How do invisible disabilities impact students in educational settings?</a:t>
          </a:r>
        </a:p>
      </dsp:txBody>
      <dsp:txXfrm>
        <a:off x="62055" y="2191820"/>
        <a:ext cx="6167604" cy="1147095"/>
      </dsp:txXfrm>
    </dsp:sp>
    <dsp:sp modelId="{7FD96F60-58BF-4E43-9C36-BA7A895CD8AE}">
      <dsp:nvSpPr>
        <dsp:cNvPr id="0" name=""/>
        <dsp:cNvSpPr/>
      </dsp:nvSpPr>
      <dsp:spPr>
        <a:xfrm>
          <a:off x="0" y="3493130"/>
          <a:ext cx="6291714" cy="127120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Invisible disability inclusion and support in instructional spaces</a:t>
          </a:r>
        </a:p>
      </dsp:txBody>
      <dsp:txXfrm>
        <a:off x="62055" y="3555185"/>
        <a:ext cx="6167604" cy="11470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4B419A-308C-8441-B225-C106685E846F}">
      <dsp:nvSpPr>
        <dsp:cNvPr id="0" name=""/>
        <dsp:cNvSpPr/>
      </dsp:nvSpPr>
      <dsp:spPr>
        <a:xfrm>
          <a:off x="0" y="3172998"/>
          <a:ext cx="2882213" cy="208183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983" tIns="170688" rIns="204983" bIns="170688" numCol="1" spcCol="1270" anchor="ctr" anchorCtr="0">
          <a:noAutofit/>
        </a:bodyPr>
        <a:lstStyle/>
        <a:p>
          <a:pPr marL="0" lvl="0" indent="0" algn="ctr" defTabSz="1066800">
            <a:lnSpc>
              <a:spcPct val="90000"/>
            </a:lnSpc>
            <a:spcBef>
              <a:spcPct val="0"/>
            </a:spcBef>
            <a:spcAft>
              <a:spcPct val="35000"/>
            </a:spcAft>
            <a:buNone/>
          </a:pPr>
          <a:r>
            <a:rPr lang="en-US" sz="2400" kern="1200"/>
            <a:t>Center for Applied Special Technology (CAST) developed UDL in the 1980s</a:t>
          </a:r>
        </a:p>
      </dsp:txBody>
      <dsp:txXfrm>
        <a:off x="0" y="3172998"/>
        <a:ext cx="2882213" cy="2081830"/>
      </dsp:txXfrm>
    </dsp:sp>
    <dsp:sp modelId="{BC651521-F1DC-C047-A591-C6AC09B7349B}">
      <dsp:nvSpPr>
        <dsp:cNvPr id="0" name=""/>
        <dsp:cNvSpPr/>
      </dsp:nvSpPr>
      <dsp:spPr>
        <a:xfrm>
          <a:off x="2882213" y="3172998"/>
          <a:ext cx="8646640" cy="208183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395" tIns="304800" rIns="175395" bIns="304800" numCol="1" spcCol="1270" anchor="ctr" anchorCtr="0">
          <a:noAutofit/>
        </a:bodyPr>
        <a:lstStyle/>
        <a:p>
          <a:pPr marL="0" lvl="0" indent="0" algn="l" defTabSz="1066800">
            <a:lnSpc>
              <a:spcPct val="90000"/>
            </a:lnSpc>
            <a:spcBef>
              <a:spcPct val="0"/>
            </a:spcBef>
            <a:spcAft>
              <a:spcPct val="35000"/>
            </a:spcAft>
            <a:buNone/>
          </a:pPr>
          <a:r>
            <a:rPr lang="en-US" sz="2400" kern="1200"/>
            <a:t>Goal: make learning accessible to all students</a:t>
          </a:r>
        </a:p>
        <a:p>
          <a:pPr marL="0" lvl="0" indent="0" algn="l" defTabSz="1066800">
            <a:lnSpc>
              <a:spcPct val="90000"/>
            </a:lnSpc>
            <a:spcBef>
              <a:spcPct val="0"/>
            </a:spcBef>
            <a:spcAft>
              <a:spcPct val="35000"/>
            </a:spcAft>
            <a:buNone/>
          </a:pPr>
          <a:r>
            <a:rPr lang="en-US" sz="2400" kern="1200" dirty="0"/>
            <a:t>Premise: different brains function and learn differently; instruction and education can be designed for all brains. UDL involves both cognitive and emotional aspects of learning</a:t>
          </a:r>
        </a:p>
      </dsp:txBody>
      <dsp:txXfrm>
        <a:off x="2882213" y="3172998"/>
        <a:ext cx="8646640" cy="2081830"/>
      </dsp:txXfrm>
    </dsp:sp>
    <dsp:sp modelId="{09A2D27C-EB65-BA42-A8D6-40D64D9DFEC2}">
      <dsp:nvSpPr>
        <dsp:cNvPr id="0" name=""/>
        <dsp:cNvSpPr/>
      </dsp:nvSpPr>
      <dsp:spPr>
        <a:xfrm rot="10800000">
          <a:off x="0" y="2370"/>
          <a:ext cx="2882213" cy="3201854"/>
        </a:xfrm>
        <a:prstGeom prst="upArrowCallout">
          <a:avLst>
            <a:gd name="adj1" fmla="val 5000"/>
            <a:gd name="adj2" fmla="val 10000"/>
            <a:gd name="adj3" fmla="val 15000"/>
            <a:gd name="adj4" fmla="val 64977"/>
          </a:avLst>
        </a:prstGeom>
        <a:solidFill>
          <a:schemeClr val="accent2">
            <a:hueOff val="-1448539"/>
            <a:satOff val="-67871"/>
            <a:lumOff val="-19018"/>
            <a:alphaOff val="0"/>
          </a:schemeClr>
        </a:solidFill>
        <a:ln w="12700" cap="flat" cmpd="sng" algn="ctr">
          <a:solidFill>
            <a:schemeClr val="accent2">
              <a:hueOff val="-1448539"/>
              <a:satOff val="-67871"/>
              <a:lumOff val="-190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983" tIns="170688" rIns="204983"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Based on Universal Design (UD) in architecture by Ronald Mace (1980s)</a:t>
          </a:r>
        </a:p>
      </dsp:txBody>
      <dsp:txXfrm rot="-10800000">
        <a:off x="0" y="2370"/>
        <a:ext cx="2882213" cy="2081205"/>
      </dsp:txXfrm>
    </dsp:sp>
    <dsp:sp modelId="{0B7BF4C2-4687-A345-A6CB-1853A4F899E8}">
      <dsp:nvSpPr>
        <dsp:cNvPr id="0" name=""/>
        <dsp:cNvSpPr/>
      </dsp:nvSpPr>
      <dsp:spPr>
        <a:xfrm>
          <a:off x="2882213" y="2370"/>
          <a:ext cx="8646640" cy="2081205"/>
        </a:xfrm>
        <a:prstGeom prst="rect">
          <a:avLst/>
        </a:prstGeom>
        <a:solidFill>
          <a:schemeClr val="accent2">
            <a:tint val="40000"/>
            <a:alpha val="90000"/>
            <a:hueOff val="-844507"/>
            <a:satOff val="-53930"/>
            <a:lumOff val="-5537"/>
            <a:alphaOff val="0"/>
          </a:schemeClr>
        </a:solidFill>
        <a:ln w="12700" cap="flat" cmpd="sng" algn="ctr">
          <a:solidFill>
            <a:schemeClr val="accent2">
              <a:tint val="40000"/>
              <a:alpha val="90000"/>
              <a:hueOff val="-844507"/>
              <a:satOff val="-53930"/>
              <a:lumOff val="-55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395" tIns="304800" rIns="175395" bIns="304800" numCol="1" spcCol="1270" anchor="ctr" anchorCtr="0">
          <a:noAutofit/>
        </a:bodyPr>
        <a:lstStyle/>
        <a:p>
          <a:pPr marL="0" lvl="0" indent="0" algn="l" defTabSz="1066800">
            <a:lnSpc>
              <a:spcPct val="90000"/>
            </a:lnSpc>
            <a:spcBef>
              <a:spcPct val="0"/>
            </a:spcBef>
            <a:spcAft>
              <a:spcPct val="35000"/>
            </a:spcAft>
            <a:buNone/>
          </a:pPr>
          <a:r>
            <a:rPr lang="en-US" sz="2400" kern="1200" dirty="0"/>
            <a:t>Goal: make buildings, spaces, and products usable by everyone</a:t>
          </a:r>
        </a:p>
        <a:p>
          <a:pPr marL="0" lvl="0" indent="0" algn="l" defTabSz="1066800">
            <a:lnSpc>
              <a:spcPct val="90000"/>
            </a:lnSpc>
            <a:spcBef>
              <a:spcPct val="0"/>
            </a:spcBef>
            <a:spcAft>
              <a:spcPct val="35000"/>
            </a:spcAft>
            <a:buNone/>
          </a:pPr>
          <a:r>
            <a:rPr lang="en-US" sz="2400" kern="1200" dirty="0"/>
            <a:t>Aligns with the “social model of disability”: society is designed in a way that excludes disabled people and can be designed to include everyone</a:t>
          </a:r>
        </a:p>
      </dsp:txBody>
      <dsp:txXfrm>
        <a:off x="2882213" y="2370"/>
        <a:ext cx="8646640" cy="208120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983CA-A996-4690-BEDC-C94E36DC2D07}">
      <dsp:nvSpPr>
        <dsp:cNvPr id="0" name=""/>
        <dsp:cNvSpPr/>
      </dsp:nvSpPr>
      <dsp:spPr>
        <a:xfrm>
          <a:off x="0" y="2143"/>
          <a:ext cx="11528854" cy="10864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EB7327-8CF9-49BA-A84B-2FB97A8CC922}">
      <dsp:nvSpPr>
        <dsp:cNvPr id="0" name=""/>
        <dsp:cNvSpPr/>
      </dsp:nvSpPr>
      <dsp:spPr>
        <a:xfrm>
          <a:off x="328663" y="246604"/>
          <a:ext cx="597570" cy="5975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F5A90E-7A48-44B2-A862-6C2313604E8B}">
      <dsp:nvSpPr>
        <dsp:cNvPr id="0" name=""/>
        <dsp:cNvSpPr/>
      </dsp:nvSpPr>
      <dsp:spPr>
        <a:xfrm>
          <a:off x="1254898" y="2143"/>
          <a:ext cx="10273955" cy="1086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987" tIns="114987" rIns="114987" bIns="114987" numCol="1" spcCol="1270" anchor="ctr" anchorCtr="0">
          <a:noAutofit/>
        </a:bodyPr>
        <a:lstStyle/>
        <a:p>
          <a:pPr marL="0" lvl="0" indent="0" algn="l" defTabSz="1066800">
            <a:lnSpc>
              <a:spcPct val="100000"/>
            </a:lnSpc>
            <a:spcBef>
              <a:spcPct val="0"/>
            </a:spcBef>
            <a:spcAft>
              <a:spcPct val="35000"/>
            </a:spcAft>
            <a:buNone/>
          </a:pPr>
          <a:r>
            <a:rPr lang="en-US" sz="2400" kern="1200" dirty="0"/>
            <a:t>Be realistic about what you can cover</a:t>
          </a:r>
        </a:p>
      </dsp:txBody>
      <dsp:txXfrm>
        <a:off x="1254898" y="2143"/>
        <a:ext cx="10273955" cy="1086491"/>
      </dsp:txXfrm>
    </dsp:sp>
    <dsp:sp modelId="{60C12B61-1225-4FEB-B5B3-B50F5E5CCAC6}">
      <dsp:nvSpPr>
        <dsp:cNvPr id="0" name=""/>
        <dsp:cNvSpPr/>
      </dsp:nvSpPr>
      <dsp:spPr>
        <a:xfrm>
          <a:off x="0" y="1360258"/>
          <a:ext cx="11528854" cy="10864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DE8C4B-0CA6-42D8-8030-5A027B5A7172}">
      <dsp:nvSpPr>
        <dsp:cNvPr id="0" name=""/>
        <dsp:cNvSpPr/>
      </dsp:nvSpPr>
      <dsp:spPr>
        <a:xfrm>
          <a:off x="328663" y="1604719"/>
          <a:ext cx="597570" cy="5975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2E9E5A-61F0-4568-918C-C4380366BEFB}">
      <dsp:nvSpPr>
        <dsp:cNvPr id="0" name=""/>
        <dsp:cNvSpPr/>
      </dsp:nvSpPr>
      <dsp:spPr>
        <a:xfrm>
          <a:off x="1254898" y="1360258"/>
          <a:ext cx="10273955" cy="1086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987" tIns="114987" rIns="114987" bIns="114987" numCol="1" spcCol="1270" anchor="ctr" anchorCtr="0">
          <a:noAutofit/>
        </a:bodyPr>
        <a:lstStyle/>
        <a:p>
          <a:pPr marL="0" lvl="0" indent="0" algn="l" defTabSz="1066800">
            <a:lnSpc>
              <a:spcPct val="100000"/>
            </a:lnSpc>
            <a:spcBef>
              <a:spcPct val="0"/>
            </a:spcBef>
            <a:spcAft>
              <a:spcPct val="35000"/>
            </a:spcAft>
            <a:buNone/>
          </a:pPr>
          <a:r>
            <a:rPr lang="en-US" sz="2400" kern="1200" dirty="0"/>
            <a:t>Communicate clearly about content and trajectory</a:t>
          </a:r>
        </a:p>
      </dsp:txBody>
      <dsp:txXfrm>
        <a:off x="1254898" y="1360258"/>
        <a:ext cx="10273955" cy="1086491"/>
      </dsp:txXfrm>
    </dsp:sp>
    <dsp:sp modelId="{32EB5E9A-B941-46A2-858D-1DA050647A6C}">
      <dsp:nvSpPr>
        <dsp:cNvPr id="0" name=""/>
        <dsp:cNvSpPr/>
      </dsp:nvSpPr>
      <dsp:spPr>
        <a:xfrm>
          <a:off x="0" y="2718373"/>
          <a:ext cx="11528854" cy="10864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FA053-2A46-469D-B0E4-6AB1EDA61759}">
      <dsp:nvSpPr>
        <dsp:cNvPr id="0" name=""/>
        <dsp:cNvSpPr/>
      </dsp:nvSpPr>
      <dsp:spPr>
        <a:xfrm>
          <a:off x="328663" y="2962834"/>
          <a:ext cx="597570" cy="5975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796EA9-6CEE-4034-9E20-F2E98B3B56DA}">
      <dsp:nvSpPr>
        <dsp:cNvPr id="0" name=""/>
        <dsp:cNvSpPr/>
      </dsp:nvSpPr>
      <dsp:spPr>
        <a:xfrm>
          <a:off x="1254898" y="2718373"/>
          <a:ext cx="10273955" cy="1086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987" tIns="114987" rIns="114987" bIns="114987" numCol="1" spcCol="1270" anchor="ctr" anchorCtr="0">
          <a:noAutofit/>
        </a:bodyPr>
        <a:lstStyle/>
        <a:p>
          <a:pPr marL="0" lvl="0" indent="0" algn="l" defTabSz="1066800">
            <a:lnSpc>
              <a:spcPct val="100000"/>
            </a:lnSpc>
            <a:spcBef>
              <a:spcPct val="0"/>
            </a:spcBef>
            <a:spcAft>
              <a:spcPct val="35000"/>
            </a:spcAft>
            <a:buNone/>
          </a:pPr>
          <a:r>
            <a:rPr lang="en-US" sz="2400" kern="1200" dirty="0"/>
            <a:t>Focus on skills that are the most relevant to session goals</a:t>
          </a:r>
        </a:p>
      </dsp:txBody>
      <dsp:txXfrm>
        <a:off x="1254898" y="2718373"/>
        <a:ext cx="10273955" cy="1086491"/>
      </dsp:txXfrm>
    </dsp:sp>
    <dsp:sp modelId="{89DCE9AE-E2A8-4442-8610-D30B42A1ADE1}">
      <dsp:nvSpPr>
        <dsp:cNvPr id="0" name=""/>
        <dsp:cNvSpPr/>
      </dsp:nvSpPr>
      <dsp:spPr>
        <a:xfrm>
          <a:off x="0" y="4076488"/>
          <a:ext cx="11528854" cy="10864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EEE738-6DCA-40D5-B685-74BB63F744FC}">
      <dsp:nvSpPr>
        <dsp:cNvPr id="0" name=""/>
        <dsp:cNvSpPr/>
      </dsp:nvSpPr>
      <dsp:spPr>
        <a:xfrm>
          <a:off x="328663" y="4320949"/>
          <a:ext cx="597570" cy="5975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2C5120-9F4A-45A1-8361-7BAFB284D635}">
      <dsp:nvSpPr>
        <dsp:cNvPr id="0" name=""/>
        <dsp:cNvSpPr/>
      </dsp:nvSpPr>
      <dsp:spPr>
        <a:xfrm>
          <a:off x="1254898" y="4076488"/>
          <a:ext cx="10273955" cy="10864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987" tIns="114987" rIns="114987" bIns="114987" numCol="1" spcCol="1270" anchor="ctr" anchorCtr="0">
          <a:noAutofit/>
        </a:bodyPr>
        <a:lstStyle/>
        <a:p>
          <a:pPr marL="0" lvl="0" indent="0" algn="l" defTabSz="1066800">
            <a:lnSpc>
              <a:spcPct val="100000"/>
            </a:lnSpc>
            <a:spcBef>
              <a:spcPct val="0"/>
            </a:spcBef>
            <a:spcAft>
              <a:spcPct val="35000"/>
            </a:spcAft>
            <a:buNone/>
          </a:pPr>
          <a:r>
            <a:rPr lang="en-US" sz="2400" kern="1200" dirty="0"/>
            <a:t>Check</a:t>
          </a:r>
          <a:r>
            <a:rPr lang="en-US" sz="2400" kern="1200" baseline="0" dirty="0"/>
            <a:t> for comprehension (do not assume no questions means “we get it”)</a:t>
          </a:r>
          <a:endParaRPr lang="en-US" sz="2400" kern="1200" dirty="0"/>
        </a:p>
      </dsp:txBody>
      <dsp:txXfrm>
        <a:off x="1254898" y="4076488"/>
        <a:ext cx="10273955" cy="10864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5983CA-A996-4690-BEDC-C94E36DC2D07}">
      <dsp:nvSpPr>
        <dsp:cNvPr id="0" name=""/>
        <dsp:cNvSpPr/>
      </dsp:nvSpPr>
      <dsp:spPr>
        <a:xfrm>
          <a:off x="0" y="0"/>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EB7327-8CF9-49BA-A84B-2FB97A8CC922}">
      <dsp:nvSpPr>
        <dsp:cNvPr id="0" name=""/>
        <dsp:cNvSpPr/>
      </dsp:nvSpPr>
      <dsp:spPr>
        <a:xfrm>
          <a:off x="276958" y="207808"/>
          <a:ext cx="503560" cy="503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F5A90E-7A48-44B2-A862-6C2313604E8B}">
      <dsp:nvSpPr>
        <dsp:cNvPr id="0" name=""/>
        <dsp:cNvSpPr/>
      </dsp:nvSpPr>
      <dsp:spPr>
        <a:xfrm>
          <a:off x="1057476" y="1806"/>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US" sz="2200" kern="1200" dirty="0"/>
            <a:t>Ensure physical access to spaces</a:t>
          </a:r>
        </a:p>
      </dsp:txBody>
      <dsp:txXfrm>
        <a:off x="1057476" y="1806"/>
        <a:ext cx="9458123" cy="915564"/>
      </dsp:txXfrm>
    </dsp:sp>
    <dsp:sp modelId="{60C12B61-1225-4FEB-B5B3-B50F5E5CCAC6}">
      <dsp:nvSpPr>
        <dsp:cNvPr id="0" name=""/>
        <dsp:cNvSpPr/>
      </dsp:nvSpPr>
      <dsp:spPr>
        <a:xfrm>
          <a:off x="0" y="1146262"/>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DE8C4B-0CA6-42D8-8030-5A027B5A7172}">
      <dsp:nvSpPr>
        <dsp:cNvPr id="0" name=""/>
        <dsp:cNvSpPr/>
      </dsp:nvSpPr>
      <dsp:spPr>
        <a:xfrm>
          <a:off x="276958" y="1352264"/>
          <a:ext cx="503560" cy="503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2E9E5A-61F0-4568-918C-C4380366BEFB}">
      <dsp:nvSpPr>
        <dsp:cNvPr id="0" name=""/>
        <dsp:cNvSpPr/>
      </dsp:nvSpPr>
      <dsp:spPr>
        <a:xfrm>
          <a:off x="1057476" y="1146262"/>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US" sz="2200" kern="1200" dirty="0"/>
            <a:t>Provide options for learning, communicating knowledge, and participating</a:t>
          </a:r>
        </a:p>
      </dsp:txBody>
      <dsp:txXfrm>
        <a:off x="1057476" y="1146262"/>
        <a:ext cx="9458123" cy="915564"/>
      </dsp:txXfrm>
    </dsp:sp>
    <dsp:sp modelId="{32EB5E9A-B941-46A2-858D-1DA050647A6C}">
      <dsp:nvSpPr>
        <dsp:cNvPr id="0" name=""/>
        <dsp:cNvSpPr/>
      </dsp:nvSpPr>
      <dsp:spPr>
        <a:xfrm>
          <a:off x="0" y="2290717"/>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4FA053-2A46-469D-B0E4-6AB1EDA61759}">
      <dsp:nvSpPr>
        <dsp:cNvPr id="0" name=""/>
        <dsp:cNvSpPr/>
      </dsp:nvSpPr>
      <dsp:spPr>
        <a:xfrm>
          <a:off x="276958" y="2496719"/>
          <a:ext cx="503560" cy="503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796EA9-6CEE-4034-9E20-F2E98B3B56DA}">
      <dsp:nvSpPr>
        <dsp:cNvPr id="0" name=""/>
        <dsp:cNvSpPr/>
      </dsp:nvSpPr>
      <dsp:spPr>
        <a:xfrm>
          <a:off x="1057476" y="2290717"/>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US" sz="2200" kern="1200" dirty="0"/>
            <a:t>Be aware of what can exclude students (or cause them to shut down)</a:t>
          </a:r>
        </a:p>
      </dsp:txBody>
      <dsp:txXfrm>
        <a:off x="1057476" y="2290717"/>
        <a:ext cx="9458123" cy="915564"/>
      </dsp:txXfrm>
    </dsp:sp>
    <dsp:sp modelId="{89DCE9AE-E2A8-4442-8610-D30B42A1ADE1}">
      <dsp:nvSpPr>
        <dsp:cNvPr id="0" name=""/>
        <dsp:cNvSpPr/>
      </dsp:nvSpPr>
      <dsp:spPr>
        <a:xfrm>
          <a:off x="0" y="3435173"/>
          <a:ext cx="10515600" cy="91556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EEE738-6DCA-40D5-B685-74BB63F744FC}">
      <dsp:nvSpPr>
        <dsp:cNvPr id="0" name=""/>
        <dsp:cNvSpPr/>
      </dsp:nvSpPr>
      <dsp:spPr>
        <a:xfrm>
          <a:off x="276958" y="3641175"/>
          <a:ext cx="503560" cy="503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2C5120-9F4A-45A1-8361-7BAFB284D635}">
      <dsp:nvSpPr>
        <dsp:cNvPr id="0" name=""/>
        <dsp:cNvSpPr/>
      </dsp:nvSpPr>
      <dsp:spPr>
        <a:xfrm>
          <a:off x="1057476" y="3435173"/>
          <a:ext cx="9458123" cy="9155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97" tIns="96897" rIns="96897" bIns="96897" numCol="1" spcCol="1270" anchor="ctr" anchorCtr="0">
          <a:noAutofit/>
        </a:bodyPr>
        <a:lstStyle/>
        <a:p>
          <a:pPr marL="0" lvl="0" indent="0" algn="l" defTabSz="977900">
            <a:lnSpc>
              <a:spcPct val="100000"/>
            </a:lnSpc>
            <a:spcBef>
              <a:spcPct val="0"/>
            </a:spcBef>
            <a:spcAft>
              <a:spcPct val="35000"/>
            </a:spcAft>
            <a:buNone/>
          </a:pPr>
          <a:r>
            <a:rPr lang="en-US" sz="2200" kern="1200" dirty="0"/>
            <a:t>Make asynchronous options for learning available</a:t>
          </a:r>
        </a:p>
      </dsp:txBody>
      <dsp:txXfrm>
        <a:off x="1057476" y="3435173"/>
        <a:ext cx="9458123" cy="9155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69F0D-2E3D-49AE-8ADB-FF9C8CEFC376}">
      <dsp:nvSpPr>
        <dsp:cNvPr id="0" name=""/>
        <dsp:cNvSpPr/>
      </dsp:nvSpPr>
      <dsp:spPr>
        <a:xfrm>
          <a:off x="0" y="4300"/>
          <a:ext cx="8354156" cy="91601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91B82F-97A8-4525-8F99-9C9A7D445FD6}">
      <dsp:nvSpPr>
        <dsp:cNvPr id="0" name=""/>
        <dsp:cNvSpPr/>
      </dsp:nvSpPr>
      <dsp:spPr>
        <a:xfrm>
          <a:off x="277094" y="210403"/>
          <a:ext cx="503807" cy="503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9FBE6A-22EF-4BF6-AB86-25A4ECD144DC}">
      <dsp:nvSpPr>
        <dsp:cNvPr id="0" name=""/>
        <dsp:cNvSpPr/>
      </dsp:nvSpPr>
      <dsp:spPr>
        <a:xfrm>
          <a:off x="1057996" y="4300"/>
          <a:ext cx="7296159"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1066800">
            <a:lnSpc>
              <a:spcPct val="90000"/>
            </a:lnSpc>
            <a:spcBef>
              <a:spcPct val="0"/>
            </a:spcBef>
            <a:spcAft>
              <a:spcPct val="35000"/>
            </a:spcAft>
            <a:buNone/>
          </a:pPr>
          <a:r>
            <a:rPr lang="en-US" sz="2400" kern="1200" dirty="0"/>
            <a:t>When students get overwhelmed or lost, many will disengage (stop listening/learning)</a:t>
          </a:r>
        </a:p>
      </dsp:txBody>
      <dsp:txXfrm>
        <a:off x="1057996" y="4300"/>
        <a:ext cx="7296159" cy="916014"/>
      </dsp:txXfrm>
    </dsp:sp>
    <dsp:sp modelId="{C0755978-0C0A-4ECB-99A3-D401445800EC}">
      <dsp:nvSpPr>
        <dsp:cNvPr id="0" name=""/>
        <dsp:cNvSpPr/>
      </dsp:nvSpPr>
      <dsp:spPr>
        <a:xfrm>
          <a:off x="0" y="1149318"/>
          <a:ext cx="8354156" cy="91601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27A1C2-4D23-482B-AF95-5D4BA840210C}">
      <dsp:nvSpPr>
        <dsp:cNvPr id="0" name=""/>
        <dsp:cNvSpPr/>
      </dsp:nvSpPr>
      <dsp:spPr>
        <a:xfrm>
          <a:off x="277094" y="1355421"/>
          <a:ext cx="503807" cy="503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F61FA3-9D3D-49F8-8B23-FFE9DF68E02A}">
      <dsp:nvSpPr>
        <dsp:cNvPr id="0" name=""/>
        <dsp:cNvSpPr/>
      </dsp:nvSpPr>
      <dsp:spPr>
        <a:xfrm>
          <a:off x="1057996" y="1149318"/>
          <a:ext cx="7296159"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1066800">
            <a:lnSpc>
              <a:spcPct val="90000"/>
            </a:lnSpc>
            <a:spcBef>
              <a:spcPct val="0"/>
            </a:spcBef>
            <a:spcAft>
              <a:spcPct val="35000"/>
            </a:spcAft>
            <a:buNone/>
          </a:pPr>
          <a:r>
            <a:rPr lang="en-US" sz="2400" kern="1200" dirty="0"/>
            <a:t>Check in with students for comprehension</a:t>
          </a:r>
        </a:p>
      </dsp:txBody>
      <dsp:txXfrm>
        <a:off x="1057996" y="1149318"/>
        <a:ext cx="7296159" cy="916014"/>
      </dsp:txXfrm>
    </dsp:sp>
    <dsp:sp modelId="{1AE2F4E8-8EF5-46A7-A7E5-F1FDF2860458}">
      <dsp:nvSpPr>
        <dsp:cNvPr id="0" name=""/>
        <dsp:cNvSpPr/>
      </dsp:nvSpPr>
      <dsp:spPr>
        <a:xfrm>
          <a:off x="0" y="2294336"/>
          <a:ext cx="8354156" cy="91601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FF8BC5-4D71-4A1C-82C0-7A675BC9EC0B}">
      <dsp:nvSpPr>
        <dsp:cNvPr id="0" name=""/>
        <dsp:cNvSpPr/>
      </dsp:nvSpPr>
      <dsp:spPr>
        <a:xfrm>
          <a:off x="277094" y="2500440"/>
          <a:ext cx="503807" cy="503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0E7BD02-B112-4772-9DB7-4C9C0CD57359}">
      <dsp:nvSpPr>
        <dsp:cNvPr id="0" name=""/>
        <dsp:cNvSpPr/>
      </dsp:nvSpPr>
      <dsp:spPr>
        <a:xfrm>
          <a:off x="1057996" y="2294336"/>
          <a:ext cx="7296159"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1066800">
            <a:lnSpc>
              <a:spcPct val="90000"/>
            </a:lnSpc>
            <a:spcBef>
              <a:spcPct val="0"/>
            </a:spcBef>
            <a:spcAft>
              <a:spcPct val="35000"/>
            </a:spcAft>
            <a:buNone/>
          </a:pPr>
          <a:r>
            <a:rPr lang="en-US" sz="2400" kern="1200" dirty="0"/>
            <a:t>Give more time than you think for questions</a:t>
          </a:r>
        </a:p>
      </dsp:txBody>
      <dsp:txXfrm>
        <a:off x="1057996" y="2294336"/>
        <a:ext cx="7296159" cy="916014"/>
      </dsp:txXfrm>
    </dsp:sp>
    <dsp:sp modelId="{5A1B0B17-5E5D-4B96-8C4F-33765C9AFC24}">
      <dsp:nvSpPr>
        <dsp:cNvPr id="0" name=""/>
        <dsp:cNvSpPr/>
      </dsp:nvSpPr>
      <dsp:spPr>
        <a:xfrm>
          <a:off x="0" y="3439354"/>
          <a:ext cx="8354156" cy="91601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B5013-A995-4852-92FA-5E62C2B90BB0}">
      <dsp:nvSpPr>
        <dsp:cNvPr id="0" name=""/>
        <dsp:cNvSpPr/>
      </dsp:nvSpPr>
      <dsp:spPr>
        <a:xfrm>
          <a:off x="277094" y="3645458"/>
          <a:ext cx="503807" cy="503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60FC9CB-584B-4275-A46F-6E92846CAD5C}">
      <dsp:nvSpPr>
        <dsp:cNvPr id="0" name=""/>
        <dsp:cNvSpPr/>
      </dsp:nvSpPr>
      <dsp:spPr>
        <a:xfrm>
          <a:off x="1057996" y="3439354"/>
          <a:ext cx="7296159"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1066800">
            <a:lnSpc>
              <a:spcPct val="90000"/>
            </a:lnSpc>
            <a:spcBef>
              <a:spcPct val="0"/>
            </a:spcBef>
            <a:spcAft>
              <a:spcPct val="35000"/>
            </a:spcAft>
            <a:buNone/>
          </a:pPr>
          <a:r>
            <a:rPr lang="en-US" sz="2400" kern="1200" dirty="0"/>
            <a:t>Give anonymous options for feedback/questions</a:t>
          </a:r>
        </a:p>
      </dsp:txBody>
      <dsp:txXfrm>
        <a:off x="1057996" y="3439354"/>
        <a:ext cx="7296159" cy="916014"/>
      </dsp:txXfrm>
    </dsp:sp>
    <dsp:sp modelId="{6F4D27E8-D4F5-4099-9232-48CC2D5F8AFD}">
      <dsp:nvSpPr>
        <dsp:cNvPr id="0" name=""/>
        <dsp:cNvSpPr/>
      </dsp:nvSpPr>
      <dsp:spPr>
        <a:xfrm>
          <a:off x="0" y="4584372"/>
          <a:ext cx="8354156" cy="91601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5F0B6A-60D3-47EC-91BF-287C55885F7A}">
      <dsp:nvSpPr>
        <dsp:cNvPr id="0" name=""/>
        <dsp:cNvSpPr/>
      </dsp:nvSpPr>
      <dsp:spPr>
        <a:xfrm>
          <a:off x="277094" y="4790476"/>
          <a:ext cx="503807" cy="5038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551CD9-A20D-42CA-801B-2C96464164CA}">
      <dsp:nvSpPr>
        <dsp:cNvPr id="0" name=""/>
        <dsp:cNvSpPr/>
      </dsp:nvSpPr>
      <dsp:spPr>
        <a:xfrm>
          <a:off x="1057996" y="4584372"/>
          <a:ext cx="7296159"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1066800">
            <a:lnSpc>
              <a:spcPct val="90000"/>
            </a:lnSpc>
            <a:spcBef>
              <a:spcPct val="0"/>
            </a:spcBef>
            <a:spcAft>
              <a:spcPct val="35000"/>
            </a:spcAft>
            <a:buNone/>
          </a:pPr>
          <a:r>
            <a:rPr lang="en-US" sz="2400" kern="1200" dirty="0"/>
            <a:t>Less is more</a:t>
          </a:r>
        </a:p>
      </dsp:txBody>
      <dsp:txXfrm>
        <a:off x="1057996" y="4584372"/>
        <a:ext cx="7296159" cy="91601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EEBBB-58A7-4DC1-B352-EC41589957AB}">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A47120-A3EC-42C7-9DAC-5113F3136D94}">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dirty="0"/>
            <a:t>Clarify goals of your session</a:t>
          </a:r>
        </a:p>
      </dsp:txBody>
      <dsp:txXfrm>
        <a:off x="417971" y="2644140"/>
        <a:ext cx="2889450" cy="720000"/>
      </dsp:txXfrm>
    </dsp:sp>
    <dsp:sp modelId="{9655B8EF-2755-4DCD-A2DB-CD39CD542FEB}">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D55347-BE99-486D-B480-6AEDB6F6D093}">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Helps students see how it all fits together</a:t>
          </a:r>
        </a:p>
      </dsp:txBody>
      <dsp:txXfrm>
        <a:off x="3813075" y="2644140"/>
        <a:ext cx="2889450" cy="720000"/>
      </dsp:txXfrm>
    </dsp:sp>
    <dsp:sp modelId="{6B2437E2-205C-444A-81BA-7414E00F4626}">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C7A055-2D9C-4818-8274-B0630B254182}">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US" sz="2300" kern="1200"/>
            <a:t>Emphasize relevance of each topic</a:t>
          </a:r>
        </a:p>
      </dsp:txBody>
      <dsp:txXfrm>
        <a:off x="7208178" y="2644140"/>
        <a:ext cx="2889450" cy="7200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AA22B-D572-4D92-B4A3-6DF4D6F3E63E}">
      <dsp:nvSpPr>
        <dsp:cNvPr id="0" name=""/>
        <dsp:cNvSpPr/>
      </dsp:nvSpPr>
      <dsp:spPr>
        <a:xfrm>
          <a:off x="0" y="4329"/>
          <a:ext cx="6807333" cy="922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621061F-50EA-4179-8211-EC8AB406CDA1}">
      <dsp:nvSpPr>
        <dsp:cNvPr id="0" name=""/>
        <dsp:cNvSpPr/>
      </dsp:nvSpPr>
      <dsp:spPr>
        <a:xfrm>
          <a:off x="278935" y="211801"/>
          <a:ext cx="507155" cy="5071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FA4F4C3-BF34-4D84-A7F7-456F8D981AA0}">
      <dsp:nvSpPr>
        <dsp:cNvPr id="0" name=""/>
        <dsp:cNvSpPr/>
      </dsp:nvSpPr>
      <dsp:spPr>
        <a:xfrm>
          <a:off x="1065026" y="4329"/>
          <a:ext cx="5742306" cy="92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9" tIns="97589" rIns="97589" bIns="97589" numCol="1" spcCol="1270" anchor="ctr" anchorCtr="0">
          <a:noAutofit/>
        </a:bodyPr>
        <a:lstStyle/>
        <a:p>
          <a:pPr marL="0" lvl="0" indent="0" algn="l" defTabSz="844550">
            <a:lnSpc>
              <a:spcPct val="90000"/>
            </a:lnSpc>
            <a:spcBef>
              <a:spcPct val="0"/>
            </a:spcBef>
            <a:spcAft>
              <a:spcPct val="35000"/>
            </a:spcAft>
            <a:buNone/>
          </a:pPr>
          <a:r>
            <a:rPr lang="en-US" sz="1900" kern="1200"/>
            <a:t>Communicate with students and instructors &amp; incorporate their feedback</a:t>
          </a:r>
        </a:p>
      </dsp:txBody>
      <dsp:txXfrm>
        <a:off x="1065026" y="4329"/>
        <a:ext cx="5742306" cy="922100"/>
      </dsp:txXfrm>
    </dsp:sp>
    <dsp:sp modelId="{45A7A52D-8493-44D5-9945-0BF4F1D8542E}">
      <dsp:nvSpPr>
        <dsp:cNvPr id="0" name=""/>
        <dsp:cNvSpPr/>
      </dsp:nvSpPr>
      <dsp:spPr>
        <a:xfrm>
          <a:off x="0" y="1156955"/>
          <a:ext cx="6807333" cy="922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1AA9E8-A8BC-4F2D-8F48-77F40C132B98}">
      <dsp:nvSpPr>
        <dsp:cNvPr id="0" name=""/>
        <dsp:cNvSpPr/>
      </dsp:nvSpPr>
      <dsp:spPr>
        <a:xfrm>
          <a:off x="278935" y="1364428"/>
          <a:ext cx="507155" cy="5071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E82EF2-68B3-4864-B4D6-DF49F57512E6}">
      <dsp:nvSpPr>
        <dsp:cNvPr id="0" name=""/>
        <dsp:cNvSpPr/>
      </dsp:nvSpPr>
      <dsp:spPr>
        <a:xfrm>
          <a:off x="1065026" y="1156955"/>
          <a:ext cx="5742306" cy="92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9" tIns="97589" rIns="97589" bIns="97589" numCol="1" spcCol="1270" anchor="ctr" anchorCtr="0">
          <a:noAutofit/>
        </a:bodyPr>
        <a:lstStyle/>
        <a:p>
          <a:pPr marL="0" lvl="0" indent="0" algn="l" defTabSz="844550">
            <a:lnSpc>
              <a:spcPct val="90000"/>
            </a:lnSpc>
            <a:spcBef>
              <a:spcPct val="0"/>
            </a:spcBef>
            <a:spcAft>
              <a:spcPct val="35000"/>
            </a:spcAft>
            <a:buNone/>
          </a:pPr>
          <a:r>
            <a:rPr lang="en-US" sz="1900" kern="1200"/>
            <a:t>Read, learn, investigate, take classes, listen</a:t>
          </a:r>
        </a:p>
      </dsp:txBody>
      <dsp:txXfrm>
        <a:off x="1065026" y="1156955"/>
        <a:ext cx="5742306" cy="922100"/>
      </dsp:txXfrm>
    </dsp:sp>
    <dsp:sp modelId="{83CA36ED-D7AE-4B96-BFAA-8A0CB736375A}">
      <dsp:nvSpPr>
        <dsp:cNvPr id="0" name=""/>
        <dsp:cNvSpPr/>
      </dsp:nvSpPr>
      <dsp:spPr>
        <a:xfrm>
          <a:off x="0" y="2309581"/>
          <a:ext cx="6807333" cy="922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9D13C2-9DF7-478D-9F70-7DFBD0BF54DF}">
      <dsp:nvSpPr>
        <dsp:cNvPr id="0" name=""/>
        <dsp:cNvSpPr/>
      </dsp:nvSpPr>
      <dsp:spPr>
        <a:xfrm>
          <a:off x="278935" y="2517054"/>
          <a:ext cx="507155" cy="5071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B82B99-3577-429A-B768-65AEF8E8FCA1}">
      <dsp:nvSpPr>
        <dsp:cNvPr id="0" name=""/>
        <dsp:cNvSpPr/>
      </dsp:nvSpPr>
      <dsp:spPr>
        <a:xfrm>
          <a:off x="1065026" y="2309581"/>
          <a:ext cx="5742306" cy="92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9" tIns="97589" rIns="97589" bIns="97589" numCol="1" spcCol="1270" anchor="ctr" anchorCtr="0">
          <a:noAutofit/>
        </a:bodyPr>
        <a:lstStyle/>
        <a:p>
          <a:pPr marL="0" lvl="0" indent="0" algn="l" defTabSz="844550">
            <a:lnSpc>
              <a:spcPct val="90000"/>
            </a:lnSpc>
            <a:spcBef>
              <a:spcPct val="0"/>
            </a:spcBef>
            <a:spcAft>
              <a:spcPct val="35000"/>
            </a:spcAft>
            <a:buNone/>
          </a:pPr>
          <a:r>
            <a:rPr lang="en-US" sz="1900" kern="1200" dirty="0"/>
            <a:t>Experiment with new techniques</a:t>
          </a:r>
        </a:p>
      </dsp:txBody>
      <dsp:txXfrm>
        <a:off x="1065026" y="2309581"/>
        <a:ext cx="5742306" cy="922100"/>
      </dsp:txXfrm>
    </dsp:sp>
    <dsp:sp modelId="{59B0A2E1-9ECF-4787-BDB4-5C8FDCAB8A5D}">
      <dsp:nvSpPr>
        <dsp:cNvPr id="0" name=""/>
        <dsp:cNvSpPr/>
      </dsp:nvSpPr>
      <dsp:spPr>
        <a:xfrm>
          <a:off x="0" y="3462207"/>
          <a:ext cx="6807333" cy="922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A6F0E4-F34C-4A55-80F1-F68EA71B3766}">
      <dsp:nvSpPr>
        <dsp:cNvPr id="0" name=""/>
        <dsp:cNvSpPr/>
      </dsp:nvSpPr>
      <dsp:spPr>
        <a:xfrm>
          <a:off x="278935" y="3669680"/>
          <a:ext cx="507155" cy="5071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79ED2E-94F7-4367-A564-39D158593BC2}">
      <dsp:nvSpPr>
        <dsp:cNvPr id="0" name=""/>
        <dsp:cNvSpPr/>
      </dsp:nvSpPr>
      <dsp:spPr>
        <a:xfrm>
          <a:off x="1065026" y="3462207"/>
          <a:ext cx="5742306" cy="92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9" tIns="97589" rIns="97589" bIns="97589" numCol="1" spcCol="1270" anchor="ctr" anchorCtr="0">
          <a:noAutofit/>
        </a:bodyPr>
        <a:lstStyle/>
        <a:p>
          <a:pPr marL="0" lvl="0" indent="0" algn="l" defTabSz="844550">
            <a:lnSpc>
              <a:spcPct val="90000"/>
            </a:lnSpc>
            <a:spcBef>
              <a:spcPct val="0"/>
            </a:spcBef>
            <a:spcAft>
              <a:spcPct val="35000"/>
            </a:spcAft>
            <a:buNone/>
          </a:pPr>
          <a:r>
            <a:rPr lang="en-US" sz="1900" kern="1200"/>
            <a:t>Collaborate with colleagues </a:t>
          </a:r>
        </a:p>
      </dsp:txBody>
      <dsp:txXfrm>
        <a:off x="1065026" y="3462207"/>
        <a:ext cx="5742306" cy="922100"/>
      </dsp:txXfrm>
    </dsp:sp>
    <dsp:sp modelId="{13CBEACB-15A0-4DE4-BB91-B249D65082EC}">
      <dsp:nvSpPr>
        <dsp:cNvPr id="0" name=""/>
        <dsp:cNvSpPr/>
      </dsp:nvSpPr>
      <dsp:spPr>
        <a:xfrm>
          <a:off x="0" y="4614833"/>
          <a:ext cx="6807333" cy="92210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F39ED8-D639-4F58-9741-62C5ABBAF98B}">
      <dsp:nvSpPr>
        <dsp:cNvPr id="0" name=""/>
        <dsp:cNvSpPr/>
      </dsp:nvSpPr>
      <dsp:spPr>
        <a:xfrm>
          <a:off x="278935" y="4822306"/>
          <a:ext cx="507155" cy="50715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AE8C8D-9A1B-48E0-8DFB-265F4F1BDF72}">
      <dsp:nvSpPr>
        <dsp:cNvPr id="0" name=""/>
        <dsp:cNvSpPr/>
      </dsp:nvSpPr>
      <dsp:spPr>
        <a:xfrm>
          <a:off x="1065026" y="4614833"/>
          <a:ext cx="5742306" cy="922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589" tIns="97589" rIns="97589" bIns="97589" numCol="1" spcCol="1270" anchor="ctr" anchorCtr="0">
          <a:noAutofit/>
        </a:bodyPr>
        <a:lstStyle/>
        <a:p>
          <a:pPr marL="0" lvl="0" indent="0" algn="l" defTabSz="844550">
            <a:lnSpc>
              <a:spcPct val="90000"/>
            </a:lnSpc>
            <a:spcBef>
              <a:spcPct val="0"/>
            </a:spcBef>
            <a:spcAft>
              <a:spcPct val="35000"/>
            </a:spcAft>
            <a:buNone/>
          </a:pPr>
          <a:r>
            <a:rPr lang="en-US" sz="1900" kern="1200"/>
            <a:t>Creating anti-ableist, inclusive instruction is an ongoing, iterative process</a:t>
          </a:r>
        </a:p>
      </dsp:txBody>
      <dsp:txXfrm>
        <a:off x="1065026" y="4614833"/>
        <a:ext cx="5742306" cy="9221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89ACA-F4FE-3F4B-99CA-44A609AF5FB4}">
      <dsp:nvSpPr>
        <dsp:cNvPr id="0" name=""/>
        <dsp:cNvSpPr/>
      </dsp:nvSpPr>
      <dsp:spPr>
        <a:xfrm>
          <a:off x="0" y="63742"/>
          <a:ext cx="6589260" cy="6236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White</a:t>
          </a:r>
        </a:p>
      </dsp:txBody>
      <dsp:txXfrm>
        <a:off x="30442" y="94184"/>
        <a:ext cx="6528376" cy="562726"/>
      </dsp:txXfrm>
    </dsp:sp>
    <dsp:sp modelId="{1B005CAA-CE81-214C-9619-706888E35A30}">
      <dsp:nvSpPr>
        <dsp:cNvPr id="0" name=""/>
        <dsp:cNvSpPr/>
      </dsp:nvSpPr>
      <dsp:spPr>
        <a:xfrm>
          <a:off x="0" y="762232"/>
          <a:ext cx="6589260" cy="623610"/>
        </a:xfrm>
        <a:prstGeom prst="roundRect">
          <a:avLst/>
        </a:prstGeom>
        <a:solidFill>
          <a:schemeClr val="accent2">
            <a:hueOff val="-181067"/>
            <a:satOff val="-8484"/>
            <a:lumOff val="-23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Female</a:t>
          </a:r>
        </a:p>
      </dsp:txBody>
      <dsp:txXfrm>
        <a:off x="30442" y="792674"/>
        <a:ext cx="6528376" cy="562726"/>
      </dsp:txXfrm>
    </dsp:sp>
    <dsp:sp modelId="{90D08014-F682-E444-B7D1-04066D7E5843}">
      <dsp:nvSpPr>
        <dsp:cNvPr id="0" name=""/>
        <dsp:cNvSpPr/>
      </dsp:nvSpPr>
      <dsp:spPr>
        <a:xfrm>
          <a:off x="0" y="1460722"/>
          <a:ext cx="6589260" cy="623610"/>
        </a:xfrm>
        <a:prstGeom prst="roundRect">
          <a:avLst/>
        </a:prstGeom>
        <a:solidFill>
          <a:schemeClr val="accent2">
            <a:hueOff val="-362135"/>
            <a:satOff val="-16968"/>
            <a:lumOff val="-47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Heterosexual</a:t>
          </a:r>
        </a:p>
      </dsp:txBody>
      <dsp:txXfrm>
        <a:off x="30442" y="1491164"/>
        <a:ext cx="6528376" cy="562726"/>
      </dsp:txXfrm>
    </dsp:sp>
    <dsp:sp modelId="{276D0974-6EBE-1043-836D-4D76F12DAE67}">
      <dsp:nvSpPr>
        <dsp:cNvPr id="0" name=""/>
        <dsp:cNvSpPr/>
      </dsp:nvSpPr>
      <dsp:spPr>
        <a:xfrm>
          <a:off x="0" y="2159212"/>
          <a:ext cx="6589260" cy="623610"/>
        </a:xfrm>
        <a:prstGeom prst="roundRect">
          <a:avLst/>
        </a:prstGeom>
        <a:solidFill>
          <a:schemeClr val="accent2">
            <a:hueOff val="-543202"/>
            <a:satOff val="-25452"/>
            <a:lumOff val="-71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Cisgender</a:t>
          </a:r>
        </a:p>
      </dsp:txBody>
      <dsp:txXfrm>
        <a:off x="30442" y="2189654"/>
        <a:ext cx="6528376" cy="562726"/>
      </dsp:txXfrm>
    </dsp:sp>
    <dsp:sp modelId="{BE59E738-DBDA-9B4F-9450-D9827B3B3607}">
      <dsp:nvSpPr>
        <dsp:cNvPr id="0" name=""/>
        <dsp:cNvSpPr/>
      </dsp:nvSpPr>
      <dsp:spPr>
        <a:xfrm>
          <a:off x="0" y="2857702"/>
          <a:ext cx="6589260" cy="623610"/>
        </a:xfrm>
        <a:prstGeom prst="roundRect">
          <a:avLst/>
        </a:prstGeom>
        <a:solidFill>
          <a:schemeClr val="accent2">
            <a:hueOff val="-724270"/>
            <a:satOff val="-33935"/>
            <a:lumOff val="-9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Middle aged</a:t>
          </a:r>
        </a:p>
      </dsp:txBody>
      <dsp:txXfrm>
        <a:off x="30442" y="2888144"/>
        <a:ext cx="6528376" cy="562726"/>
      </dsp:txXfrm>
    </dsp:sp>
    <dsp:sp modelId="{649279AF-6ECA-6F46-9144-C16E90C1DD4E}">
      <dsp:nvSpPr>
        <dsp:cNvPr id="0" name=""/>
        <dsp:cNvSpPr/>
      </dsp:nvSpPr>
      <dsp:spPr>
        <a:xfrm>
          <a:off x="0" y="3556192"/>
          <a:ext cx="6589260" cy="623610"/>
        </a:xfrm>
        <a:prstGeom prst="roundRect">
          <a:avLst/>
        </a:prstGeom>
        <a:solidFill>
          <a:schemeClr val="accent2">
            <a:hueOff val="-905337"/>
            <a:satOff val="-42419"/>
            <a:lumOff val="-118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Highly educated</a:t>
          </a:r>
        </a:p>
      </dsp:txBody>
      <dsp:txXfrm>
        <a:off x="30442" y="3586634"/>
        <a:ext cx="6528376" cy="562726"/>
      </dsp:txXfrm>
    </dsp:sp>
    <dsp:sp modelId="{0BC8EFBA-6911-9442-8BEB-7A51821C1ECF}">
      <dsp:nvSpPr>
        <dsp:cNvPr id="0" name=""/>
        <dsp:cNvSpPr/>
      </dsp:nvSpPr>
      <dsp:spPr>
        <a:xfrm>
          <a:off x="0" y="4254682"/>
          <a:ext cx="6589260" cy="623610"/>
        </a:xfrm>
        <a:prstGeom prst="roundRect">
          <a:avLst/>
        </a:prstGeom>
        <a:solidFill>
          <a:schemeClr val="accent2">
            <a:hueOff val="-1086404"/>
            <a:satOff val="-50903"/>
            <a:lumOff val="-142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Have invisible disabilities (well managed)</a:t>
          </a:r>
        </a:p>
      </dsp:txBody>
      <dsp:txXfrm>
        <a:off x="30442" y="4285124"/>
        <a:ext cx="6528376" cy="562726"/>
      </dsp:txXfrm>
    </dsp:sp>
    <dsp:sp modelId="{8D21A4B3-5F59-8849-98A3-222A51E634B9}">
      <dsp:nvSpPr>
        <dsp:cNvPr id="0" name=""/>
        <dsp:cNvSpPr/>
      </dsp:nvSpPr>
      <dsp:spPr>
        <a:xfrm>
          <a:off x="0" y="4953172"/>
          <a:ext cx="6589260" cy="623610"/>
        </a:xfrm>
        <a:prstGeom prst="roundRect">
          <a:avLst/>
        </a:prstGeom>
        <a:solidFill>
          <a:schemeClr val="accent2">
            <a:hueOff val="-1267472"/>
            <a:satOff val="-59387"/>
            <a:lumOff val="-166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Easily pass as non-disabled</a:t>
          </a:r>
        </a:p>
      </dsp:txBody>
      <dsp:txXfrm>
        <a:off x="30442" y="4983614"/>
        <a:ext cx="6528376" cy="562726"/>
      </dsp:txXfrm>
    </dsp:sp>
    <dsp:sp modelId="{7D72A8BF-1920-CF46-92D9-D0551AB677B7}">
      <dsp:nvSpPr>
        <dsp:cNvPr id="0" name=""/>
        <dsp:cNvSpPr/>
      </dsp:nvSpPr>
      <dsp:spPr>
        <a:xfrm>
          <a:off x="0" y="5651663"/>
          <a:ext cx="6589260" cy="623610"/>
        </a:xfrm>
        <a:prstGeom prst="roundRect">
          <a:avLst/>
        </a:prstGeom>
        <a:solidFill>
          <a:schemeClr val="accent2">
            <a:hueOff val="-1448539"/>
            <a:satOff val="-67871"/>
            <a:lumOff val="-190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Parent of two children with invisible disabilities</a:t>
          </a:r>
        </a:p>
      </dsp:txBody>
      <dsp:txXfrm>
        <a:off x="30442" y="5682105"/>
        <a:ext cx="6528376" cy="5627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6AA8A-FEEC-1B41-977A-4A6DF75820BB}">
      <dsp:nvSpPr>
        <dsp:cNvPr id="0" name=""/>
        <dsp:cNvSpPr/>
      </dsp:nvSpPr>
      <dsp:spPr>
        <a:xfrm>
          <a:off x="0" y="240779"/>
          <a:ext cx="5393600"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a:t>…but I’m really interested in disability issues.</a:t>
          </a:r>
          <a:endParaRPr lang="en-US" sz="3400" kern="1200"/>
        </a:p>
      </dsp:txBody>
      <dsp:txXfrm>
        <a:off x="66025" y="306804"/>
        <a:ext cx="5261550" cy="1220470"/>
      </dsp:txXfrm>
    </dsp:sp>
    <dsp:sp modelId="{CB900C0B-79B8-9640-A523-84B562A63561}">
      <dsp:nvSpPr>
        <dsp:cNvPr id="0" name=""/>
        <dsp:cNvSpPr/>
      </dsp:nvSpPr>
      <dsp:spPr>
        <a:xfrm>
          <a:off x="0" y="1691219"/>
          <a:ext cx="5393600" cy="13525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b="1" i="1" kern="1200" dirty="0"/>
            <a:t>I am still learning and hope to learn from you, too!</a:t>
          </a:r>
          <a:endParaRPr lang="en-US" sz="3400" kern="1200" dirty="0"/>
        </a:p>
      </dsp:txBody>
      <dsp:txXfrm>
        <a:off x="66025" y="1757244"/>
        <a:ext cx="5261550" cy="12204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032315-65FA-FE4C-843A-2319D24986AC}">
      <dsp:nvSpPr>
        <dsp:cNvPr id="0" name=""/>
        <dsp:cNvSpPr/>
      </dsp:nvSpPr>
      <dsp:spPr>
        <a:xfrm>
          <a:off x="0" y="646625"/>
          <a:ext cx="10511481" cy="1392299"/>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When you hear the terms, “disabled person” or “person with disabilities,” what images come to mind?</a:t>
          </a:r>
          <a:endParaRPr lang="en-US" sz="3500" kern="1200" dirty="0"/>
        </a:p>
      </dsp:txBody>
      <dsp:txXfrm>
        <a:off x="67966" y="714591"/>
        <a:ext cx="10375549" cy="1256367"/>
      </dsp:txXfrm>
    </dsp:sp>
    <dsp:sp modelId="{C0549DAF-D82F-F04C-9FA3-DABB9FAC592F}">
      <dsp:nvSpPr>
        <dsp:cNvPr id="0" name=""/>
        <dsp:cNvSpPr/>
      </dsp:nvSpPr>
      <dsp:spPr>
        <a:xfrm>
          <a:off x="0" y="2139725"/>
          <a:ext cx="10511481" cy="1392299"/>
        </a:xfrm>
        <a:prstGeom prst="roundRect">
          <a:avLst/>
        </a:prstGeom>
        <a:gradFill rotWithShape="0">
          <a:gsLst>
            <a:gs pos="0">
              <a:schemeClr val="accent2">
                <a:hueOff val="-724270"/>
                <a:satOff val="-33935"/>
                <a:lumOff val="-9509"/>
                <a:alphaOff val="0"/>
                <a:satMod val="103000"/>
                <a:lumMod val="102000"/>
                <a:tint val="94000"/>
              </a:schemeClr>
            </a:gs>
            <a:gs pos="50000">
              <a:schemeClr val="accent2">
                <a:hueOff val="-724270"/>
                <a:satOff val="-33935"/>
                <a:lumOff val="-9509"/>
                <a:alphaOff val="0"/>
                <a:satMod val="110000"/>
                <a:lumMod val="100000"/>
                <a:shade val="100000"/>
              </a:schemeClr>
            </a:gs>
            <a:gs pos="100000">
              <a:schemeClr val="accent2">
                <a:hueOff val="-724270"/>
                <a:satOff val="-33935"/>
                <a:lumOff val="-950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Did you have any significant experiences related to learning about disabilities?</a:t>
          </a:r>
          <a:endParaRPr lang="en-US" sz="3500" kern="1200" dirty="0"/>
        </a:p>
      </dsp:txBody>
      <dsp:txXfrm>
        <a:off x="67966" y="2207691"/>
        <a:ext cx="10375549" cy="1256367"/>
      </dsp:txXfrm>
    </dsp:sp>
    <dsp:sp modelId="{C5F19F12-B350-554F-9B77-F9E5EC12CF11}">
      <dsp:nvSpPr>
        <dsp:cNvPr id="0" name=""/>
        <dsp:cNvSpPr/>
      </dsp:nvSpPr>
      <dsp:spPr>
        <a:xfrm>
          <a:off x="0" y="3632825"/>
          <a:ext cx="10511481" cy="1392299"/>
        </a:xfrm>
        <a:prstGeom prst="roundRect">
          <a:avLst/>
        </a:prstGeom>
        <a:gradFill rotWithShape="0">
          <a:gsLst>
            <a:gs pos="0">
              <a:schemeClr val="accent2">
                <a:hueOff val="-1448539"/>
                <a:satOff val="-67871"/>
                <a:lumOff val="-19018"/>
                <a:alphaOff val="0"/>
                <a:satMod val="103000"/>
                <a:lumMod val="102000"/>
                <a:tint val="94000"/>
              </a:schemeClr>
            </a:gs>
            <a:gs pos="50000">
              <a:schemeClr val="accent2">
                <a:hueOff val="-1448539"/>
                <a:satOff val="-67871"/>
                <a:lumOff val="-19018"/>
                <a:alphaOff val="0"/>
                <a:satMod val="110000"/>
                <a:lumMod val="100000"/>
                <a:shade val="100000"/>
              </a:schemeClr>
            </a:gs>
            <a:gs pos="100000">
              <a:schemeClr val="accent2">
                <a:hueOff val="-1448539"/>
                <a:satOff val="-67871"/>
                <a:lumOff val="-1901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b="1" kern="1200" dirty="0"/>
            <a:t>If so, how did those experiences impact you?</a:t>
          </a:r>
          <a:endParaRPr lang="en-US" sz="3500" kern="1200" dirty="0"/>
        </a:p>
      </dsp:txBody>
      <dsp:txXfrm>
        <a:off x="67966" y="3700791"/>
        <a:ext cx="10375549" cy="12563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EBC5D9-204D-3C4C-9FDF-950EE667C004}">
      <dsp:nvSpPr>
        <dsp:cNvPr id="0" name=""/>
        <dsp:cNvSpPr/>
      </dsp:nvSpPr>
      <dsp:spPr>
        <a:xfrm>
          <a:off x="0" y="2452"/>
          <a:ext cx="4010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EC6A1A-432F-4D42-ADB9-FE181877E169}">
      <dsp:nvSpPr>
        <dsp:cNvPr id="0" name=""/>
        <dsp:cNvSpPr/>
      </dsp:nvSpPr>
      <dsp:spPr>
        <a:xfrm>
          <a:off x="0" y="2452"/>
          <a:ext cx="4010616" cy="45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Autism Spectrum Disorder</a:t>
          </a:r>
          <a:endParaRPr lang="en-US" sz="2100" kern="1200" dirty="0"/>
        </a:p>
      </dsp:txBody>
      <dsp:txXfrm>
        <a:off x="0" y="2452"/>
        <a:ext cx="4010616" cy="456089"/>
      </dsp:txXfrm>
    </dsp:sp>
    <dsp:sp modelId="{5B0103CF-D7DE-4A4D-B382-A00B1A93C9D5}">
      <dsp:nvSpPr>
        <dsp:cNvPr id="0" name=""/>
        <dsp:cNvSpPr/>
      </dsp:nvSpPr>
      <dsp:spPr>
        <a:xfrm>
          <a:off x="0" y="458541"/>
          <a:ext cx="4010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9B27D4-FEB5-064E-9ADD-D9637BDA013C}">
      <dsp:nvSpPr>
        <dsp:cNvPr id="0" name=""/>
        <dsp:cNvSpPr/>
      </dsp:nvSpPr>
      <dsp:spPr>
        <a:xfrm>
          <a:off x="0" y="458541"/>
          <a:ext cx="4010616" cy="45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D(d)</a:t>
          </a:r>
          <a:r>
            <a:rPr lang="en-US" sz="2100" b="1" kern="1200" dirty="0" err="1"/>
            <a:t>eafness</a:t>
          </a:r>
          <a:r>
            <a:rPr lang="en-US" sz="2100" b="1" kern="1200" dirty="0"/>
            <a:t>/Hearing Loss</a:t>
          </a:r>
        </a:p>
      </dsp:txBody>
      <dsp:txXfrm>
        <a:off x="0" y="458541"/>
        <a:ext cx="4010616" cy="456089"/>
      </dsp:txXfrm>
    </dsp:sp>
    <dsp:sp modelId="{44A5CF01-0B90-C045-A3BD-32D78163B65B}">
      <dsp:nvSpPr>
        <dsp:cNvPr id="0" name=""/>
        <dsp:cNvSpPr/>
      </dsp:nvSpPr>
      <dsp:spPr>
        <a:xfrm>
          <a:off x="0" y="914630"/>
          <a:ext cx="4010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708750-5FBB-314A-8EA9-03422BFA4A5E}">
      <dsp:nvSpPr>
        <dsp:cNvPr id="0" name=""/>
        <dsp:cNvSpPr/>
      </dsp:nvSpPr>
      <dsp:spPr>
        <a:xfrm>
          <a:off x="0" y="914630"/>
          <a:ext cx="4010616" cy="45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Sleep Disorders</a:t>
          </a:r>
          <a:endParaRPr lang="en-US" sz="2100" kern="1200"/>
        </a:p>
      </dsp:txBody>
      <dsp:txXfrm>
        <a:off x="0" y="914630"/>
        <a:ext cx="4010616" cy="456089"/>
      </dsp:txXfrm>
    </dsp:sp>
    <dsp:sp modelId="{1A5729DF-61C7-B446-807A-D422EF0A0776}">
      <dsp:nvSpPr>
        <dsp:cNvPr id="0" name=""/>
        <dsp:cNvSpPr/>
      </dsp:nvSpPr>
      <dsp:spPr>
        <a:xfrm>
          <a:off x="0" y="1370720"/>
          <a:ext cx="4010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5E0A23-FCC0-B047-82B3-D39A164BCE7A}">
      <dsp:nvSpPr>
        <dsp:cNvPr id="0" name=""/>
        <dsp:cNvSpPr/>
      </dsp:nvSpPr>
      <dsp:spPr>
        <a:xfrm>
          <a:off x="0" y="1370720"/>
          <a:ext cx="4010616" cy="45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Bipolar Disorder</a:t>
          </a:r>
          <a:endParaRPr lang="en-US" sz="2100" kern="1200" dirty="0"/>
        </a:p>
      </dsp:txBody>
      <dsp:txXfrm>
        <a:off x="0" y="1370720"/>
        <a:ext cx="4010616" cy="456089"/>
      </dsp:txXfrm>
    </dsp:sp>
    <dsp:sp modelId="{F4667B52-98A9-974B-BEDE-3ED00B73C65B}">
      <dsp:nvSpPr>
        <dsp:cNvPr id="0" name=""/>
        <dsp:cNvSpPr/>
      </dsp:nvSpPr>
      <dsp:spPr>
        <a:xfrm>
          <a:off x="0" y="1826809"/>
          <a:ext cx="4010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6D5857-FA29-634C-9C48-BD5B9FDB4CBC}">
      <dsp:nvSpPr>
        <dsp:cNvPr id="0" name=""/>
        <dsp:cNvSpPr/>
      </dsp:nvSpPr>
      <dsp:spPr>
        <a:xfrm>
          <a:off x="0" y="1826809"/>
          <a:ext cx="4010616" cy="45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Asthma</a:t>
          </a:r>
          <a:endParaRPr lang="en-US" sz="2100" kern="1200"/>
        </a:p>
      </dsp:txBody>
      <dsp:txXfrm>
        <a:off x="0" y="1826809"/>
        <a:ext cx="4010616" cy="456089"/>
      </dsp:txXfrm>
    </dsp:sp>
    <dsp:sp modelId="{789AB294-672F-5E4C-8BB6-98AACC34D185}">
      <dsp:nvSpPr>
        <dsp:cNvPr id="0" name=""/>
        <dsp:cNvSpPr/>
      </dsp:nvSpPr>
      <dsp:spPr>
        <a:xfrm>
          <a:off x="0" y="2282899"/>
          <a:ext cx="4010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FFE378-E649-2546-8612-8746724D0C0F}">
      <dsp:nvSpPr>
        <dsp:cNvPr id="0" name=""/>
        <dsp:cNvSpPr/>
      </dsp:nvSpPr>
      <dsp:spPr>
        <a:xfrm>
          <a:off x="0" y="2282899"/>
          <a:ext cx="4010616" cy="45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Brain Injuries</a:t>
          </a:r>
          <a:endParaRPr lang="en-US" sz="2100" kern="1200"/>
        </a:p>
      </dsp:txBody>
      <dsp:txXfrm>
        <a:off x="0" y="2282899"/>
        <a:ext cx="4010616" cy="456089"/>
      </dsp:txXfrm>
    </dsp:sp>
    <dsp:sp modelId="{DD4F62CB-0C57-3041-BE64-64EBCEF45932}">
      <dsp:nvSpPr>
        <dsp:cNvPr id="0" name=""/>
        <dsp:cNvSpPr/>
      </dsp:nvSpPr>
      <dsp:spPr>
        <a:xfrm>
          <a:off x="0" y="2738988"/>
          <a:ext cx="4010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15F07B-26A9-324F-B6BD-FB81B03996A3}">
      <dsp:nvSpPr>
        <dsp:cNvPr id="0" name=""/>
        <dsp:cNvSpPr/>
      </dsp:nvSpPr>
      <dsp:spPr>
        <a:xfrm>
          <a:off x="0" y="2738988"/>
          <a:ext cx="4010616" cy="45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Crohn’s Disease</a:t>
          </a:r>
          <a:endParaRPr lang="en-US" sz="2100" kern="1200"/>
        </a:p>
      </dsp:txBody>
      <dsp:txXfrm>
        <a:off x="0" y="2738988"/>
        <a:ext cx="4010616" cy="456089"/>
      </dsp:txXfrm>
    </dsp:sp>
    <dsp:sp modelId="{03AC8750-9BBA-2F46-87FE-9D2F8680C16E}">
      <dsp:nvSpPr>
        <dsp:cNvPr id="0" name=""/>
        <dsp:cNvSpPr/>
      </dsp:nvSpPr>
      <dsp:spPr>
        <a:xfrm>
          <a:off x="0" y="3195078"/>
          <a:ext cx="4010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6B2FEC-A550-4244-B1BE-4A523BA2C6E6}">
      <dsp:nvSpPr>
        <dsp:cNvPr id="0" name=""/>
        <dsp:cNvSpPr/>
      </dsp:nvSpPr>
      <dsp:spPr>
        <a:xfrm>
          <a:off x="0" y="3195078"/>
          <a:ext cx="4010616" cy="45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Epilepsy</a:t>
          </a:r>
          <a:endParaRPr lang="en-US" sz="2100" kern="1200"/>
        </a:p>
      </dsp:txBody>
      <dsp:txXfrm>
        <a:off x="0" y="3195078"/>
        <a:ext cx="4010616" cy="456089"/>
      </dsp:txXfrm>
    </dsp:sp>
    <dsp:sp modelId="{6A0535AD-3438-9B43-8916-B807E5A7E8BF}">
      <dsp:nvSpPr>
        <dsp:cNvPr id="0" name=""/>
        <dsp:cNvSpPr/>
      </dsp:nvSpPr>
      <dsp:spPr>
        <a:xfrm>
          <a:off x="0" y="3651167"/>
          <a:ext cx="4010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93FA3A-8689-C04F-B2C9-1241D5592FCC}">
      <dsp:nvSpPr>
        <dsp:cNvPr id="0" name=""/>
        <dsp:cNvSpPr/>
      </dsp:nvSpPr>
      <dsp:spPr>
        <a:xfrm>
          <a:off x="0" y="3651167"/>
          <a:ext cx="4010616" cy="45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Fibromyalgia</a:t>
          </a:r>
          <a:endParaRPr lang="en-US" sz="2100" kern="1200"/>
        </a:p>
      </dsp:txBody>
      <dsp:txXfrm>
        <a:off x="0" y="3651167"/>
        <a:ext cx="4010616" cy="456089"/>
      </dsp:txXfrm>
    </dsp:sp>
    <dsp:sp modelId="{A8176FDA-4A85-3748-88E7-D0F9C31931F2}">
      <dsp:nvSpPr>
        <dsp:cNvPr id="0" name=""/>
        <dsp:cNvSpPr/>
      </dsp:nvSpPr>
      <dsp:spPr>
        <a:xfrm>
          <a:off x="0" y="4107257"/>
          <a:ext cx="4010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E7753-1D00-0546-AC85-745C61B9D68A}">
      <dsp:nvSpPr>
        <dsp:cNvPr id="0" name=""/>
        <dsp:cNvSpPr/>
      </dsp:nvSpPr>
      <dsp:spPr>
        <a:xfrm>
          <a:off x="0" y="4107257"/>
          <a:ext cx="4010616" cy="45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a:t>Lupus</a:t>
          </a:r>
          <a:endParaRPr lang="en-US" sz="2100" kern="1200"/>
        </a:p>
      </dsp:txBody>
      <dsp:txXfrm>
        <a:off x="0" y="4107257"/>
        <a:ext cx="4010616" cy="456089"/>
      </dsp:txXfrm>
    </dsp:sp>
    <dsp:sp modelId="{F87294FA-38D5-5042-B0BA-793DFC5497ED}">
      <dsp:nvSpPr>
        <dsp:cNvPr id="0" name=""/>
        <dsp:cNvSpPr/>
      </dsp:nvSpPr>
      <dsp:spPr>
        <a:xfrm>
          <a:off x="0" y="4563346"/>
          <a:ext cx="401061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223C91-5255-5840-970F-A5CAF1C8B170}">
      <dsp:nvSpPr>
        <dsp:cNvPr id="0" name=""/>
        <dsp:cNvSpPr/>
      </dsp:nvSpPr>
      <dsp:spPr>
        <a:xfrm>
          <a:off x="0" y="4563346"/>
          <a:ext cx="4010616" cy="456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Chronic Dizziness</a:t>
          </a:r>
        </a:p>
      </dsp:txBody>
      <dsp:txXfrm>
        <a:off x="0" y="4563346"/>
        <a:ext cx="4010616" cy="4560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05C09-E95E-E34D-8A80-F4F6FA1E30BE}">
      <dsp:nvSpPr>
        <dsp:cNvPr id="0" name=""/>
        <dsp:cNvSpPr/>
      </dsp:nvSpPr>
      <dsp:spPr>
        <a:xfrm>
          <a:off x="0" y="27201"/>
          <a:ext cx="6245265" cy="19246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No exact consensus on numbers or percentages, 10-20% of population </a:t>
          </a:r>
        </a:p>
      </dsp:txBody>
      <dsp:txXfrm>
        <a:off x="93954" y="121155"/>
        <a:ext cx="6057357" cy="1736741"/>
      </dsp:txXfrm>
    </dsp:sp>
    <dsp:sp modelId="{01B7D7A2-89E3-DC4B-8BC6-D5150D0539F9}">
      <dsp:nvSpPr>
        <dsp:cNvPr id="0" name=""/>
        <dsp:cNvSpPr/>
      </dsp:nvSpPr>
      <dsp:spPr>
        <a:xfrm>
          <a:off x="0" y="2052651"/>
          <a:ext cx="6245265" cy="1924649"/>
        </a:xfrm>
        <a:prstGeom prst="roundRect">
          <a:avLst/>
        </a:prstGeom>
        <a:solidFill>
          <a:schemeClr val="accent2">
            <a:hueOff val="-724270"/>
            <a:satOff val="-33935"/>
            <a:lumOff val="-9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You probably know many people with one of these conditions</a:t>
          </a:r>
        </a:p>
      </dsp:txBody>
      <dsp:txXfrm>
        <a:off x="93954" y="2146605"/>
        <a:ext cx="6057357" cy="1736741"/>
      </dsp:txXfrm>
    </dsp:sp>
    <dsp:sp modelId="{6CACBD40-F194-4D41-B874-FBF3F15B2F05}">
      <dsp:nvSpPr>
        <dsp:cNvPr id="0" name=""/>
        <dsp:cNvSpPr/>
      </dsp:nvSpPr>
      <dsp:spPr>
        <a:xfrm>
          <a:off x="0" y="4078101"/>
          <a:ext cx="6245265" cy="1924649"/>
        </a:xfrm>
        <a:prstGeom prst="roundRect">
          <a:avLst/>
        </a:prstGeom>
        <a:solidFill>
          <a:schemeClr val="accent2">
            <a:hueOff val="-1448539"/>
            <a:satOff val="-67871"/>
            <a:lumOff val="-190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dirty="0"/>
            <a:t>Many people with invisible disabilities do not identify as being disabled</a:t>
          </a:r>
        </a:p>
      </dsp:txBody>
      <dsp:txXfrm>
        <a:off x="93954" y="4172055"/>
        <a:ext cx="6057357" cy="17367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3FB32-64FA-EF42-BD9C-8EB384FF38A7}">
      <dsp:nvSpPr>
        <dsp:cNvPr id="0" name=""/>
        <dsp:cNvSpPr/>
      </dsp:nvSpPr>
      <dsp:spPr>
        <a:xfrm>
          <a:off x="0" y="38108"/>
          <a:ext cx="8664146" cy="93541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 Ableism and stigma</a:t>
          </a:r>
        </a:p>
      </dsp:txBody>
      <dsp:txXfrm>
        <a:off x="45663" y="83771"/>
        <a:ext cx="8572820" cy="844089"/>
      </dsp:txXfrm>
    </dsp:sp>
    <dsp:sp modelId="{FF41801D-1FF9-084C-9ABE-3AA3D9BCC03E}">
      <dsp:nvSpPr>
        <dsp:cNvPr id="0" name=""/>
        <dsp:cNvSpPr/>
      </dsp:nvSpPr>
      <dsp:spPr>
        <a:xfrm>
          <a:off x="0" y="1085843"/>
          <a:ext cx="8664146" cy="935415"/>
        </a:xfrm>
        <a:prstGeom prst="roundRect">
          <a:avLst/>
        </a:prstGeom>
        <a:solidFill>
          <a:schemeClr val="accent2">
            <a:hueOff val="-482846"/>
            <a:satOff val="-22624"/>
            <a:lumOff val="-63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 Inaccessibility</a:t>
          </a:r>
        </a:p>
      </dsp:txBody>
      <dsp:txXfrm>
        <a:off x="45663" y="1131506"/>
        <a:ext cx="8572820" cy="844089"/>
      </dsp:txXfrm>
    </dsp:sp>
    <dsp:sp modelId="{679AFBE8-36A9-7940-9B57-E424772F0ECF}">
      <dsp:nvSpPr>
        <dsp:cNvPr id="0" name=""/>
        <dsp:cNvSpPr/>
      </dsp:nvSpPr>
      <dsp:spPr>
        <a:xfrm>
          <a:off x="0" y="2133578"/>
          <a:ext cx="8664146" cy="935415"/>
        </a:xfrm>
        <a:prstGeom prst="roundRect">
          <a:avLst/>
        </a:prstGeom>
        <a:solidFill>
          <a:schemeClr val="accent2">
            <a:hueOff val="-965693"/>
            <a:satOff val="-45247"/>
            <a:lumOff val="-126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 Social challenges</a:t>
          </a:r>
        </a:p>
      </dsp:txBody>
      <dsp:txXfrm>
        <a:off x="45663" y="2179241"/>
        <a:ext cx="8572820" cy="844089"/>
      </dsp:txXfrm>
    </dsp:sp>
    <dsp:sp modelId="{3CDA613A-C91B-1C4F-8D15-C943B180A316}">
      <dsp:nvSpPr>
        <dsp:cNvPr id="0" name=""/>
        <dsp:cNvSpPr/>
      </dsp:nvSpPr>
      <dsp:spPr>
        <a:xfrm>
          <a:off x="0" y="3181313"/>
          <a:ext cx="8664146" cy="935415"/>
        </a:xfrm>
        <a:prstGeom prst="roundRect">
          <a:avLst/>
        </a:prstGeom>
        <a:solidFill>
          <a:schemeClr val="accent2">
            <a:hueOff val="-1448539"/>
            <a:satOff val="-67871"/>
            <a:lumOff val="-190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 Lack of support</a:t>
          </a:r>
        </a:p>
      </dsp:txBody>
      <dsp:txXfrm>
        <a:off x="45663" y="3226976"/>
        <a:ext cx="8572820" cy="8440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8E79F9-AE85-0D48-BB2D-0A72E7FA5CE6}">
      <dsp:nvSpPr>
        <dsp:cNvPr id="0" name=""/>
        <dsp:cNvSpPr/>
      </dsp:nvSpPr>
      <dsp:spPr>
        <a:xfrm>
          <a:off x="0" y="2703"/>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BECFD4D-E69B-6B44-874F-E0E8A74C313F}">
      <dsp:nvSpPr>
        <dsp:cNvPr id="0" name=""/>
        <dsp:cNvSpPr/>
      </dsp:nvSpPr>
      <dsp:spPr>
        <a:xfrm>
          <a:off x="0" y="2703"/>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Disability needs to be “cured” or fixed so that disabled folks can function closely to “normal” as possible</a:t>
          </a:r>
        </a:p>
      </dsp:txBody>
      <dsp:txXfrm>
        <a:off x="0" y="2703"/>
        <a:ext cx="6900512" cy="1843578"/>
      </dsp:txXfrm>
    </dsp:sp>
    <dsp:sp modelId="{EE6FDD0C-2C84-064F-A716-955BD13007BA}">
      <dsp:nvSpPr>
        <dsp:cNvPr id="0" name=""/>
        <dsp:cNvSpPr/>
      </dsp:nvSpPr>
      <dsp:spPr>
        <a:xfrm>
          <a:off x="0" y="1846281"/>
          <a:ext cx="6900512" cy="0"/>
        </a:xfrm>
        <a:prstGeom prst="line">
          <a:avLst/>
        </a:prstGeom>
        <a:solidFill>
          <a:schemeClr val="accent2">
            <a:hueOff val="-724270"/>
            <a:satOff val="-33935"/>
            <a:lumOff val="-9509"/>
            <a:alphaOff val="0"/>
          </a:schemeClr>
        </a:solidFill>
        <a:ln w="12700" cap="flat" cmpd="sng" algn="ctr">
          <a:solidFill>
            <a:schemeClr val="accent2">
              <a:hueOff val="-724270"/>
              <a:satOff val="-33935"/>
              <a:lumOff val="-95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D3228-BC65-294A-9741-E66FEDBD847C}">
      <dsp:nvSpPr>
        <dsp:cNvPr id="0" name=""/>
        <dsp:cNvSpPr/>
      </dsp:nvSpPr>
      <dsp:spPr>
        <a:xfrm>
          <a:off x="0" y="1846281"/>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Accommodations are given to help disabled people gain access to resources (but they often don’t work)</a:t>
          </a:r>
        </a:p>
      </dsp:txBody>
      <dsp:txXfrm>
        <a:off x="0" y="1846281"/>
        <a:ext cx="6900512" cy="1843578"/>
      </dsp:txXfrm>
    </dsp:sp>
    <dsp:sp modelId="{E750FB1D-6CB6-6E41-AE32-EBE45948E3F3}">
      <dsp:nvSpPr>
        <dsp:cNvPr id="0" name=""/>
        <dsp:cNvSpPr/>
      </dsp:nvSpPr>
      <dsp:spPr>
        <a:xfrm>
          <a:off x="0" y="3689859"/>
          <a:ext cx="6900512" cy="0"/>
        </a:xfrm>
        <a:prstGeom prst="line">
          <a:avLst/>
        </a:prstGeom>
        <a:solidFill>
          <a:schemeClr val="accent2">
            <a:hueOff val="-1448539"/>
            <a:satOff val="-67871"/>
            <a:lumOff val="-19018"/>
            <a:alphaOff val="0"/>
          </a:schemeClr>
        </a:solidFill>
        <a:ln w="12700" cap="flat" cmpd="sng" algn="ctr">
          <a:solidFill>
            <a:schemeClr val="accent2">
              <a:hueOff val="-1448539"/>
              <a:satOff val="-67871"/>
              <a:lumOff val="-1901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A675AF-95A2-2045-A95C-38ACDA0BB787}">
      <dsp:nvSpPr>
        <dsp:cNvPr id="0" name=""/>
        <dsp:cNvSpPr/>
      </dsp:nvSpPr>
      <dsp:spPr>
        <a:xfrm>
          <a:off x="0" y="3689859"/>
          <a:ext cx="6900512" cy="1843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Disabled people must rely on disclosure of their disability to get assistance/support</a:t>
          </a:r>
        </a:p>
      </dsp:txBody>
      <dsp:txXfrm>
        <a:off x="0" y="3689859"/>
        <a:ext cx="6900512" cy="18435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525A8-57E9-4C67-9193-CDF1AD3FDEBE}">
      <dsp:nvSpPr>
        <dsp:cNvPr id="0" name=""/>
        <dsp:cNvSpPr/>
      </dsp:nvSpPr>
      <dsp:spPr>
        <a:xfrm>
          <a:off x="0" y="719"/>
          <a:ext cx="6717636" cy="604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EBDFF8-0857-40BD-8FF5-1DE6FA1A1928}">
      <dsp:nvSpPr>
        <dsp:cNvPr id="0" name=""/>
        <dsp:cNvSpPr/>
      </dsp:nvSpPr>
      <dsp:spPr>
        <a:xfrm>
          <a:off x="182825" y="136705"/>
          <a:ext cx="332410" cy="3324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FB8302-96BD-4C13-AA86-4E149B5FCFE6}">
      <dsp:nvSpPr>
        <dsp:cNvPr id="0" name=""/>
        <dsp:cNvSpPr/>
      </dsp:nvSpPr>
      <dsp:spPr>
        <a:xfrm>
          <a:off x="698062" y="719"/>
          <a:ext cx="6019573" cy="60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64" tIns="63964" rIns="63964" bIns="63964" numCol="1" spcCol="1270" anchor="ctr" anchorCtr="0">
          <a:noAutofit/>
        </a:bodyPr>
        <a:lstStyle/>
        <a:p>
          <a:pPr marL="0" lvl="0" indent="0" algn="l" defTabSz="1066800">
            <a:lnSpc>
              <a:spcPct val="90000"/>
            </a:lnSpc>
            <a:spcBef>
              <a:spcPct val="0"/>
            </a:spcBef>
            <a:spcAft>
              <a:spcPct val="35000"/>
            </a:spcAft>
            <a:buNone/>
          </a:pPr>
          <a:r>
            <a:rPr lang="en-US" sz="2400" kern="1200" dirty="0"/>
            <a:t>Extended time on exams and assignments</a:t>
          </a:r>
        </a:p>
      </dsp:txBody>
      <dsp:txXfrm>
        <a:off x="698062" y="719"/>
        <a:ext cx="6019573" cy="604383"/>
      </dsp:txXfrm>
    </dsp:sp>
    <dsp:sp modelId="{434D0629-7E0D-4D63-9520-9CC701558EE4}">
      <dsp:nvSpPr>
        <dsp:cNvPr id="0" name=""/>
        <dsp:cNvSpPr/>
      </dsp:nvSpPr>
      <dsp:spPr>
        <a:xfrm>
          <a:off x="0" y="756198"/>
          <a:ext cx="6717636" cy="604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62D777-008B-4FB8-A656-EEA482B3D105}">
      <dsp:nvSpPr>
        <dsp:cNvPr id="0" name=""/>
        <dsp:cNvSpPr/>
      </dsp:nvSpPr>
      <dsp:spPr>
        <a:xfrm>
          <a:off x="182825" y="892184"/>
          <a:ext cx="332410" cy="33241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0ADC44-1C48-45B7-8B39-271955EE68B2}">
      <dsp:nvSpPr>
        <dsp:cNvPr id="0" name=""/>
        <dsp:cNvSpPr/>
      </dsp:nvSpPr>
      <dsp:spPr>
        <a:xfrm>
          <a:off x="698062" y="756198"/>
          <a:ext cx="6019573" cy="60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64" tIns="63964" rIns="63964" bIns="63964" numCol="1" spcCol="1270" anchor="ctr" anchorCtr="0">
          <a:noAutofit/>
        </a:bodyPr>
        <a:lstStyle/>
        <a:p>
          <a:pPr marL="0" lvl="0" indent="0" algn="l" defTabSz="1066800">
            <a:lnSpc>
              <a:spcPct val="90000"/>
            </a:lnSpc>
            <a:spcBef>
              <a:spcPct val="0"/>
            </a:spcBef>
            <a:spcAft>
              <a:spcPct val="35000"/>
            </a:spcAft>
            <a:buNone/>
          </a:pPr>
          <a:r>
            <a:rPr lang="en-US" sz="2400" kern="1200" dirty="0"/>
            <a:t>Exams in quiet/alternate space</a:t>
          </a:r>
        </a:p>
      </dsp:txBody>
      <dsp:txXfrm>
        <a:off x="698062" y="756198"/>
        <a:ext cx="6019573" cy="604383"/>
      </dsp:txXfrm>
    </dsp:sp>
    <dsp:sp modelId="{E277576F-3A57-4256-88C8-1906A56E107A}">
      <dsp:nvSpPr>
        <dsp:cNvPr id="0" name=""/>
        <dsp:cNvSpPr/>
      </dsp:nvSpPr>
      <dsp:spPr>
        <a:xfrm>
          <a:off x="0" y="1511677"/>
          <a:ext cx="6717636" cy="604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32E7A2-DE31-4AC0-BA41-B414D9AF37AD}">
      <dsp:nvSpPr>
        <dsp:cNvPr id="0" name=""/>
        <dsp:cNvSpPr/>
      </dsp:nvSpPr>
      <dsp:spPr>
        <a:xfrm>
          <a:off x="182825" y="1647663"/>
          <a:ext cx="332410" cy="3324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656BBA5-4569-428F-A1C0-12D62FD7D383}">
      <dsp:nvSpPr>
        <dsp:cNvPr id="0" name=""/>
        <dsp:cNvSpPr/>
      </dsp:nvSpPr>
      <dsp:spPr>
        <a:xfrm>
          <a:off x="698062" y="1511677"/>
          <a:ext cx="6019573" cy="60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64" tIns="63964" rIns="63964" bIns="63964" numCol="1" spcCol="1270" anchor="ctr" anchorCtr="0">
          <a:noAutofit/>
        </a:bodyPr>
        <a:lstStyle/>
        <a:p>
          <a:pPr marL="0" lvl="0" indent="0" algn="l" defTabSz="1066800">
            <a:lnSpc>
              <a:spcPct val="90000"/>
            </a:lnSpc>
            <a:spcBef>
              <a:spcPct val="0"/>
            </a:spcBef>
            <a:spcAft>
              <a:spcPct val="35000"/>
            </a:spcAft>
            <a:buNone/>
          </a:pPr>
          <a:r>
            <a:rPr lang="en-US" sz="2400" kern="1200" dirty="0"/>
            <a:t>Modified assignments</a:t>
          </a:r>
        </a:p>
      </dsp:txBody>
      <dsp:txXfrm>
        <a:off x="698062" y="1511677"/>
        <a:ext cx="6019573" cy="604383"/>
      </dsp:txXfrm>
    </dsp:sp>
    <dsp:sp modelId="{9429D389-E4B9-48F1-8AB9-9384E824E38D}">
      <dsp:nvSpPr>
        <dsp:cNvPr id="0" name=""/>
        <dsp:cNvSpPr/>
      </dsp:nvSpPr>
      <dsp:spPr>
        <a:xfrm>
          <a:off x="0" y="2267156"/>
          <a:ext cx="6717636" cy="604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C36E07-7EBD-40A1-B807-9A61EE65A76C}">
      <dsp:nvSpPr>
        <dsp:cNvPr id="0" name=""/>
        <dsp:cNvSpPr/>
      </dsp:nvSpPr>
      <dsp:spPr>
        <a:xfrm>
          <a:off x="182825" y="2403142"/>
          <a:ext cx="332410" cy="33241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8DAA55-71C5-4C35-BFDE-CD1C33D6E403}">
      <dsp:nvSpPr>
        <dsp:cNvPr id="0" name=""/>
        <dsp:cNvSpPr/>
      </dsp:nvSpPr>
      <dsp:spPr>
        <a:xfrm>
          <a:off x="698062" y="2267156"/>
          <a:ext cx="6019573" cy="60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64" tIns="63964" rIns="63964" bIns="63964" numCol="1" spcCol="1270" anchor="ctr" anchorCtr="0">
          <a:noAutofit/>
        </a:bodyPr>
        <a:lstStyle/>
        <a:p>
          <a:pPr marL="0" lvl="0" indent="0" algn="l" defTabSz="1066800">
            <a:lnSpc>
              <a:spcPct val="90000"/>
            </a:lnSpc>
            <a:spcBef>
              <a:spcPct val="0"/>
            </a:spcBef>
            <a:spcAft>
              <a:spcPct val="35000"/>
            </a:spcAft>
            <a:buNone/>
          </a:pPr>
          <a:r>
            <a:rPr lang="en-US" sz="2400" kern="1200" dirty="0"/>
            <a:t>Accessibility technologies for work/exams</a:t>
          </a:r>
        </a:p>
      </dsp:txBody>
      <dsp:txXfrm>
        <a:off x="698062" y="2267156"/>
        <a:ext cx="6019573" cy="604383"/>
      </dsp:txXfrm>
    </dsp:sp>
    <dsp:sp modelId="{B1E94A73-1255-4893-A45E-B8EBF99DF93C}">
      <dsp:nvSpPr>
        <dsp:cNvPr id="0" name=""/>
        <dsp:cNvSpPr/>
      </dsp:nvSpPr>
      <dsp:spPr>
        <a:xfrm>
          <a:off x="0" y="3022634"/>
          <a:ext cx="6717636" cy="604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DD8B88-FBE2-4E3F-9B41-5495B29842F6}">
      <dsp:nvSpPr>
        <dsp:cNvPr id="0" name=""/>
        <dsp:cNvSpPr/>
      </dsp:nvSpPr>
      <dsp:spPr>
        <a:xfrm>
          <a:off x="182825" y="3158621"/>
          <a:ext cx="332410" cy="33241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0E84EF2-890A-4B95-984A-60342FFF792D}">
      <dsp:nvSpPr>
        <dsp:cNvPr id="0" name=""/>
        <dsp:cNvSpPr/>
      </dsp:nvSpPr>
      <dsp:spPr>
        <a:xfrm>
          <a:off x="698062" y="3022634"/>
          <a:ext cx="6019573" cy="60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64" tIns="63964" rIns="63964" bIns="63964" numCol="1" spcCol="1270" anchor="ctr" anchorCtr="0">
          <a:noAutofit/>
        </a:bodyPr>
        <a:lstStyle/>
        <a:p>
          <a:pPr marL="0" lvl="0" indent="0" algn="l" defTabSz="1066800">
            <a:lnSpc>
              <a:spcPct val="90000"/>
            </a:lnSpc>
            <a:spcBef>
              <a:spcPct val="0"/>
            </a:spcBef>
            <a:spcAft>
              <a:spcPct val="35000"/>
            </a:spcAft>
            <a:buNone/>
          </a:pPr>
          <a:r>
            <a:rPr lang="en-US" sz="2400" kern="1200" dirty="0"/>
            <a:t>Lecture notes provided</a:t>
          </a:r>
        </a:p>
      </dsp:txBody>
      <dsp:txXfrm>
        <a:off x="698062" y="3022634"/>
        <a:ext cx="6019573" cy="604383"/>
      </dsp:txXfrm>
    </dsp:sp>
    <dsp:sp modelId="{E8E5C1B7-A364-4D59-8524-1C68BCFF2A9B}">
      <dsp:nvSpPr>
        <dsp:cNvPr id="0" name=""/>
        <dsp:cNvSpPr/>
      </dsp:nvSpPr>
      <dsp:spPr>
        <a:xfrm>
          <a:off x="0" y="3778113"/>
          <a:ext cx="6717636" cy="604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1A8B54-C63C-46F7-A150-9269D84B2DA8}">
      <dsp:nvSpPr>
        <dsp:cNvPr id="0" name=""/>
        <dsp:cNvSpPr/>
      </dsp:nvSpPr>
      <dsp:spPr>
        <a:xfrm>
          <a:off x="182825" y="3914099"/>
          <a:ext cx="332410" cy="33241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D84CC1-94C4-404E-9120-EE6E00211DE0}">
      <dsp:nvSpPr>
        <dsp:cNvPr id="0" name=""/>
        <dsp:cNvSpPr/>
      </dsp:nvSpPr>
      <dsp:spPr>
        <a:xfrm>
          <a:off x="698062" y="3778113"/>
          <a:ext cx="6019573" cy="60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64" tIns="63964" rIns="63964" bIns="63964" numCol="1" spcCol="1270" anchor="ctr" anchorCtr="0">
          <a:noAutofit/>
        </a:bodyPr>
        <a:lstStyle/>
        <a:p>
          <a:pPr marL="0" lvl="0" indent="0" algn="l" defTabSz="1066800">
            <a:lnSpc>
              <a:spcPct val="90000"/>
            </a:lnSpc>
            <a:spcBef>
              <a:spcPct val="0"/>
            </a:spcBef>
            <a:spcAft>
              <a:spcPct val="35000"/>
            </a:spcAft>
            <a:buNone/>
          </a:pPr>
          <a:r>
            <a:rPr lang="en-US" sz="2400" kern="1200" dirty="0"/>
            <a:t>Oral (or other) exam option</a:t>
          </a:r>
        </a:p>
      </dsp:txBody>
      <dsp:txXfrm>
        <a:off x="698062" y="3778113"/>
        <a:ext cx="6019573" cy="604383"/>
      </dsp:txXfrm>
    </dsp:sp>
    <dsp:sp modelId="{A41B5044-1F4D-4ABE-AFB8-0159389F15F6}">
      <dsp:nvSpPr>
        <dsp:cNvPr id="0" name=""/>
        <dsp:cNvSpPr/>
      </dsp:nvSpPr>
      <dsp:spPr>
        <a:xfrm>
          <a:off x="0" y="4533592"/>
          <a:ext cx="6717636" cy="604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FA4DD4-E750-4B44-8065-C8B4330F408F}">
      <dsp:nvSpPr>
        <dsp:cNvPr id="0" name=""/>
        <dsp:cNvSpPr/>
      </dsp:nvSpPr>
      <dsp:spPr>
        <a:xfrm>
          <a:off x="182825" y="4669578"/>
          <a:ext cx="332410" cy="33241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D664627-C115-4485-9B35-E1D82DEF0E29}">
      <dsp:nvSpPr>
        <dsp:cNvPr id="0" name=""/>
        <dsp:cNvSpPr/>
      </dsp:nvSpPr>
      <dsp:spPr>
        <a:xfrm>
          <a:off x="698062" y="4533592"/>
          <a:ext cx="6019573" cy="60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64" tIns="63964" rIns="63964" bIns="63964" numCol="1" spcCol="1270" anchor="ctr" anchorCtr="0">
          <a:noAutofit/>
        </a:bodyPr>
        <a:lstStyle/>
        <a:p>
          <a:pPr marL="0" lvl="0" indent="0" algn="l" defTabSz="1066800">
            <a:lnSpc>
              <a:spcPct val="90000"/>
            </a:lnSpc>
            <a:spcBef>
              <a:spcPct val="0"/>
            </a:spcBef>
            <a:spcAft>
              <a:spcPct val="35000"/>
            </a:spcAft>
            <a:buNone/>
          </a:pPr>
          <a:r>
            <a:rPr lang="en-US" sz="2400" kern="1200" dirty="0"/>
            <a:t>Availability of recorded lectures</a:t>
          </a:r>
        </a:p>
      </dsp:txBody>
      <dsp:txXfrm>
        <a:off x="698062" y="4533592"/>
        <a:ext cx="6019573" cy="604383"/>
      </dsp:txXfrm>
    </dsp:sp>
    <dsp:sp modelId="{8A6AC89D-A944-4634-8616-1DE12102F9D6}">
      <dsp:nvSpPr>
        <dsp:cNvPr id="0" name=""/>
        <dsp:cNvSpPr/>
      </dsp:nvSpPr>
      <dsp:spPr>
        <a:xfrm>
          <a:off x="0" y="5289071"/>
          <a:ext cx="6717636" cy="60438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E62B18-D3AF-4C57-B074-F6D1C34F0313}">
      <dsp:nvSpPr>
        <dsp:cNvPr id="0" name=""/>
        <dsp:cNvSpPr/>
      </dsp:nvSpPr>
      <dsp:spPr>
        <a:xfrm>
          <a:off x="182825" y="5425057"/>
          <a:ext cx="332410" cy="332410"/>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266507-C580-4245-A7C8-F11A4A4701F7}">
      <dsp:nvSpPr>
        <dsp:cNvPr id="0" name=""/>
        <dsp:cNvSpPr/>
      </dsp:nvSpPr>
      <dsp:spPr>
        <a:xfrm>
          <a:off x="698062" y="5289071"/>
          <a:ext cx="6019573" cy="604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964" tIns="63964" rIns="63964" bIns="63964" numCol="1" spcCol="1270" anchor="ctr" anchorCtr="0">
          <a:noAutofit/>
        </a:bodyPr>
        <a:lstStyle/>
        <a:p>
          <a:pPr marL="0" lvl="0" indent="0" algn="l" defTabSz="1066800">
            <a:lnSpc>
              <a:spcPct val="90000"/>
            </a:lnSpc>
            <a:spcBef>
              <a:spcPct val="0"/>
            </a:spcBef>
            <a:spcAft>
              <a:spcPct val="35000"/>
            </a:spcAft>
            <a:buNone/>
          </a:pPr>
          <a:r>
            <a:rPr lang="en-US" sz="2400" kern="1200" dirty="0"/>
            <a:t>Sound cancelling headphones</a:t>
          </a:r>
        </a:p>
      </dsp:txBody>
      <dsp:txXfrm>
        <a:off x="698062" y="5289071"/>
        <a:ext cx="6019573" cy="6043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BC5D1-4665-064C-9762-53DC19BF7FD1}"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A37599-1D1B-7941-B0B6-47B37F0C8326}" type="slidenum">
              <a:rPr lang="en-US" smtClean="0"/>
              <a:t>‹#›</a:t>
            </a:fld>
            <a:endParaRPr lang="en-US"/>
          </a:p>
        </p:txBody>
      </p:sp>
    </p:spTree>
    <p:extLst>
      <p:ext uri="{BB962C8B-B14F-4D97-AF65-F5344CB8AC3E}">
        <p14:creationId xmlns:p14="http://schemas.microsoft.com/office/powerpoint/2010/main" val="4195657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thank you for coming to my talk today about Supporting Students with Disabilities in the library classroom. My name is…</a:t>
            </a:r>
          </a:p>
        </p:txBody>
      </p:sp>
      <p:sp>
        <p:nvSpPr>
          <p:cNvPr id="4" name="Slide Number Placeholder 3"/>
          <p:cNvSpPr>
            <a:spLocks noGrp="1"/>
          </p:cNvSpPr>
          <p:nvPr>
            <p:ph type="sldNum" sz="quarter" idx="5"/>
          </p:nvPr>
        </p:nvSpPr>
        <p:spPr/>
        <p:txBody>
          <a:bodyPr/>
          <a:lstStyle/>
          <a:p>
            <a:fld id="{91A37599-1D1B-7941-B0B6-47B37F0C8326}" type="slidenum">
              <a:rPr lang="en-US" smtClean="0"/>
              <a:t>1</a:t>
            </a:fld>
            <a:endParaRPr lang="en-US"/>
          </a:p>
        </p:txBody>
      </p:sp>
    </p:spTree>
    <p:extLst>
      <p:ext uri="{BB962C8B-B14F-4D97-AF65-F5344CB8AC3E}">
        <p14:creationId xmlns:p14="http://schemas.microsoft.com/office/powerpoint/2010/main" val="1842925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52c3e73cf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52c3e73cf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9228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52c3e73cfd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52c3e73cf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54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5ee60d5d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5ee60d5d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65ac56573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65ac5657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03ee14e25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03ee14e25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A37599-1D1B-7941-B0B6-47B37F0C8326}" type="slidenum">
              <a:rPr lang="en-US" smtClean="0"/>
              <a:t>28</a:t>
            </a:fld>
            <a:endParaRPr lang="en-US"/>
          </a:p>
        </p:txBody>
      </p:sp>
    </p:spTree>
    <p:extLst>
      <p:ext uri="{BB962C8B-B14F-4D97-AF65-F5344CB8AC3E}">
        <p14:creationId xmlns:p14="http://schemas.microsoft.com/office/powerpoint/2010/main" val="548303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65ac56573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65ac5657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2833f01f16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2833f01f1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22bf7740cd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22bf7740cd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2797a64bd2_2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2797a64bd2_2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work with invisible disabilities has mostly been geared towards higher education settings, but the ideas in this presentation can help in a wide variety of settings</a:t>
            </a:r>
          </a:p>
        </p:txBody>
      </p:sp>
      <p:sp>
        <p:nvSpPr>
          <p:cNvPr id="4" name="Slide Number Placeholder 3"/>
          <p:cNvSpPr>
            <a:spLocks noGrp="1"/>
          </p:cNvSpPr>
          <p:nvPr>
            <p:ph type="sldNum" sz="quarter" idx="5"/>
          </p:nvPr>
        </p:nvSpPr>
        <p:spPr/>
        <p:txBody>
          <a:bodyPr/>
          <a:lstStyle/>
          <a:p>
            <a:fld id="{91A37599-1D1B-7941-B0B6-47B37F0C8326}" type="slidenum">
              <a:rPr lang="en-US" smtClean="0"/>
              <a:t>2</a:t>
            </a:fld>
            <a:endParaRPr lang="en-US"/>
          </a:p>
        </p:txBody>
      </p:sp>
    </p:spTree>
    <p:extLst>
      <p:ext uri="{BB962C8B-B14F-4D97-AF65-F5344CB8AC3E}">
        <p14:creationId xmlns:p14="http://schemas.microsoft.com/office/powerpoint/2010/main" val="9390138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22bf7740cd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22bf7740cd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g122bf7740cd_1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 name="Google Shape;410;g122bf7740cd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0210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5b951e3e84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5b951e3e84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27fa4d5a10_2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127fa4d5a10_2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27fa4d5a10_2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27fa4d5a10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27fa4d5a10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27fa4d5a10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27fa4d5a10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6" name="Google Shape;446;g127fa4d5a10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that said, I do not speak for others with invisible disabilities, I do not represent anyone else. Others with invisible disabilities would probably disagree </a:t>
            </a:r>
          </a:p>
        </p:txBody>
      </p:sp>
      <p:sp>
        <p:nvSpPr>
          <p:cNvPr id="4" name="Slide Number Placeholder 3"/>
          <p:cNvSpPr>
            <a:spLocks noGrp="1"/>
          </p:cNvSpPr>
          <p:nvPr>
            <p:ph type="sldNum" sz="quarter" idx="5"/>
          </p:nvPr>
        </p:nvSpPr>
        <p:spPr/>
        <p:txBody>
          <a:bodyPr/>
          <a:lstStyle/>
          <a:p>
            <a:fld id="{91A37599-1D1B-7941-B0B6-47B37F0C8326}" type="slidenum">
              <a:rPr lang="en-US" smtClean="0"/>
              <a:t>3</a:t>
            </a:fld>
            <a:endParaRPr lang="en-US"/>
          </a:p>
        </p:txBody>
      </p:sp>
    </p:spTree>
    <p:extLst>
      <p:ext uri="{BB962C8B-B14F-4D97-AF65-F5344CB8AC3E}">
        <p14:creationId xmlns:p14="http://schemas.microsoft.com/office/powerpoint/2010/main" val="3554211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5b951e3e84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5b951e3e84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5494161684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5494161684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Let’s take a minute and talk about this: what is a disability, as far as you understand it?</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03ee14e25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03ee14e2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549416168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2549416168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divide participants into breakout rooms in very small groups, 2-3 people each to discuss. No one has to go to the room if they don’t want to! PUT QUESTIONS IN CHAT so people have it in their breakout rooms.</a:t>
            </a:r>
          </a:p>
          <a:p>
            <a:r>
              <a:rPr lang="en-US" dirty="0"/>
              <a:t>When you hear, “disabled person” or “person with disabilities,” what images come to mind? Did you have any formative experiences related to learning about disabilities? If so, how did those experiences impact you?</a:t>
            </a:r>
          </a:p>
        </p:txBody>
      </p:sp>
      <p:sp>
        <p:nvSpPr>
          <p:cNvPr id="4" name="Slide Number Placeholder 3"/>
          <p:cNvSpPr>
            <a:spLocks noGrp="1"/>
          </p:cNvSpPr>
          <p:nvPr>
            <p:ph type="sldNum" sz="quarter" idx="5"/>
          </p:nvPr>
        </p:nvSpPr>
        <p:spPr/>
        <p:txBody>
          <a:bodyPr/>
          <a:lstStyle/>
          <a:p>
            <a:fld id="{91A37599-1D1B-7941-B0B6-47B37F0C8326}" type="slidenum">
              <a:rPr lang="en-US" smtClean="0"/>
              <a:t>8</a:t>
            </a:fld>
            <a:endParaRPr lang="en-US"/>
          </a:p>
        </p:txBody>
      </p:sp>
    </p:spTree>
    <p:extLst>
      <p:ext uri="{BB962C8B-B14F-4D97-AF65-F5344CB8AC3E}">
        <p14:creationId xmlns:p14="http://schemas.microsoft.com/office/powerpoint/2010/main" val="3982648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65ac56573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65ac56573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good place to start: with language, Language is important and has a direct impact on people. So I wanted to mention that there is disagreement about how to talk about this topic.</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61590-F747-CBB4-9A5D-FF54DF94EF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767F21-38D9-3FAD-2CEC-5DADE53472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89FFD9-9868-AE25-A88E-FA2406E25B96}"/>
              </a:ext>
            </a:extLst>
          </p:cNvPr>
          <p:cNvSpPr>
            <a:spLocks noGrp="1"/>
          </p:cNvSpPr>
          <p:nvPr>
            <p:ph type="dt" sz="half" idx="10"/>
          </p:nvPr>
        </p:nvSpPr>
        <p:spPr/>
        <p:txBody>
          <a:bodyPr/>
          <a:lstStyle/>
          <a:p>
            <a:fld id="{6FA45835-63B8-4F45-9296-8A3AB28481EC}" type="datetimeFigureOut">
              <a:rPr lang="en-US" smtClean="0"/>
              <a:t>1/9/2025</a:t>
            </a:fld>
            <a:endParaRPr lang="en-US"/>
          </a:p>
        </p:txBody>
      </p:sp>
      <p:sp>
        <p:nvSpPr>
          <p:cNvPr id="5" name="Footer Placeholder 4">
            <a:extLst>
              <a:ext uri="{FF2B5EF4-FFF2-40B4-BE49-F238E27FC236}">
                <a16:creationId xmlns:a16="http://schemas.microsoft.com/office/drawing/2014/main" id="{57B359E5-182E-3889-E0C2-988F9D73BB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A55A1-2AE0-F6FD-41E8-F80376960D8E}"/>
              </a:ext>
            </a:extLst>
          </p:cNvPr>
          <p:cNvSpPr>
            <a:spLocks noGrp="1"/>
          </p:cNvSpPr>
          <p:nvPr>
            <p:ph type="sldNum" sz="quarter" idx="12"/>
          </p:nvPr>
        </p:nvSpPr>
        <p:spPr/>
        <p:txBody>
          <a:bodyPr/>
          <a:lstStyle/>
          <a:p>
            <a:fld id="{BFED4D63-EC6E-3D46-A2EC-13EF36FEF476}" type="slidenum">
              <a:rPr lang="en-US" smtClean="0"/>
              <a:t>‹#›</a:t>
            </a:fld>
            <a:endParaRPr lang="en-US"/>
          </a:p>
        </p:txBody>
      </p:sp>
    </p:spTree>
    <p:extLst>
      <p:ext uri="{BB962C8B-B14F-4D97-AF65-F5344CB8AC3E}">
        <p14:creationId xmlns:p14="http://schemas.microsoft.com/office/powerpoint/2010/main" val="1786887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FC53-78FB-2A05-814B-A78DB01713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37461F-EBB0-0B47-B92D-F35AA3CE2E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77DC5B-6399-36A2-407A-9818AED64E9C}"/>
              </a:ext>
            </a:extLst>
          </p:cNvPr>
          <p:cNvSpPr>
            <a:spLocks noGrp="1"/>
          </p:cNvSpPr>
          <p:nvPr>
            <p:ph type="dt" sz="half" idx="10"/>
          </p:nvPr>
        </p:nvSpPr>
        <p:spPr/>
        <p:txBody>
          <a:bodyPr/>
          <a:lstStyle/>
          <a:p>
            <a:fld id="{6FA45835-63B8-4F45-9296-8A3AB28481EC}" type="datetimeFigureOut">
              <a:rPr lang="en-US" smtClean="0"/>
              <a:t>1/9/2025</a:t>
            </a:fld>
            <a:endParaRPr lang="en-US"/>
          </a:p>
        </p:txBody>
      </p:sp>
      <p:sp>
        <p:nvSpPr>
          <p:cNvPr id="5" name="Footer Placeholder 4">
            <a:extLst>
              <a:ext uri="{FF2B5EF4-FFF2-40B4-BE49-F238E27FC236}">
                <a16:creationId xmlns:a16="http://schemas.microsoft.com/office/drawing/2014/main" id="{9A7881D7-9746-B1D6-2DF2-A7514EE4C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24211-65A8-1DAC-5359-713742A6CAEC}"/>
              </a:ext>
            </a:extLst>
          </p:cNvPr>
          <p:cNvSpPr>
            <a:spLocks noGrp="1"/>
          </p:cNvSpPr>
          <p:nvPr>
            <p:ph type="sldNum" sz="quarter" idx="12"/>
          </p:nvPr>
        </p:nvSpPr>
        <p:spPr/>
        <p:txBody>
          <a:bodyPr/>
          <a:lstStyle/>
          <a:p>
            <a:fld id="{BFED4D63-EC6E-3D46-A2EC-13EF36FEF476}" type="slidenum">
              <a:rPr lang="en-US" smtClean="0"/>
              <a:t>‹#›</a:t>
            </a:fld>
            <a:endParaRPr lang="en-US"/>
          </a:p>
        </p:txBody>
      </p:sp>
    </p:spTree>
    <p:extLst>
      <p:ext uri="{BB962C8B-B14F-4D97-AF65-F5344CB8AC3E}">
        <p14:creationId xmlns:p14="http://schemas.microsoft.com/office/powerpoint/2010/main" val="146890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14E31B-DBF8-C990-7162-71C48F187F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64E1F3-A286-6D00-1256-0D5CAFFF47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2AFDC6-7FAC-15FD-49B6-DD8BD0135082}"/>
              </a:ext>
            </a:extLst>
          </p:cNvPr>
          <p:cNvSpPr>
            <a:spLocks noGrp="1"/>
          </p:cNvSpPr>
          <p:nvPr>
            <p:ph type="dt" sz="half" idx="10"/>
          </p:nvPr>
        </p:nvSpPr>
        <p:spPr/>
        <p:txBody>
          <a:bodyPr/>
          <a:lstStyle/>
          <a:p>
            <a:fld id="{6FA45835-63B8-4F45-9296-8A3AB28481EC}" type="datetimeFigureOut">
              <a:rPr lang="en-US" smtClean="0"/>
              <a:t>1/9/2025</a:t>
            </a:fld>
            <a:endParaRPr lang="en-US"/>
          </a:p>
        </p:txBody>
      </p:sp>
      <p:sp>
        <p:nvSpPr>
          <p:cNvPr id="5" name="Footer Placeholder 4">
            <a:extLst>
              <a:ext uri="{FF2B5EF4-FFF2-40B4-BE49-F238E27FC236}">
                <a16:creationId xmlns:a16="http://schemas.microsoft.com/office/drawing/2014/main" id="{00DBD45D-A9E9-C6F8-A01E-087D5AFA6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037D5-37C6-41A4-16D9-817B2A7626FA}"/>
              </a:ext>
            </a:extLst>
          </p:cNvPr>
          <p:cNvSpPr>
            <a:spLocks noGrp="1"/>
          </p:cNvSpPr>
          <p:nvPr>
            <p:ph type="sldNum" sz="quarter" idx="12"/>
          </p:nvPr>
        </p:nvSpPr>
        <p:spPr/>
        <p:txBody>
          <a:bodyPr/>
          <a:lstStyle/>
          <a:p>
            <a:fld id="{BFED4D63-EC6E-3D46-A2EC-13EF36FEF476}" type="slidenum">
              <a:rPr lang="en-US" smtClean="0"/>
              <a:t>‹#›</a:t>
            </a:fld>
            <a:endParaRPr lang="en-US"/>
          </a:p>
        </p:txBody>
      </p:sp>
    </p:spTree>
    <p:extLst>
      <p:ext uri="{BB962C8B-B14F-4D97-AF65-F5344CB8AC3E}">
        <p14:creationId xmlns:p14="http://schemas.microsoft.com/office/powerpoint/2010/main" val="341553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1331037" y="274639"/>
            <a:ext cx="10251363" cy="1143000"/>
          </a:xfrm>
          <a:prstGeom prst="rect">
            <a:avLst/>
          </a:prstGeom>
        </p:spPr>
        <p:txBody>
          <a:bodyPr vert="horz" lIns="91440" tIns="45720" rIns="91440" bIns="45720" rtlCol="0" anchor="ctr">
            <a:normAutofit/>
          </a:bodyPr>
          <a:lstStyle>
            <a:lvl1pPr>
              <a:defRPr sz="5333"/>
            </a:lvl1pPr>
          </a:lstStyle>
          <a:p>
            <a:r>
              <a:rPr lang="en-US"/>
              <a:t>Click to edit Master title style</a:t>
            </a:r>
            <a:endParaRPr lang="en-US" dirty="0"/>
          </a:p>
        </p:txBody>
      </p:sp>
      <p:sp>
        <p:nvSpPr>
          <p:cNvPr id="21" name="Text Placeholder 2"/>
          <p:cNvSpPr>
            <a:spLocks noGrp="1"/>
          </p:cNvSpPr>
          <p:nvPr>
            <p:ph idx="1"/>
          </p:nvPr>
        </p:nvSpPr>
        <p:spPr>
          <a:xfrm>
            <a:off x="1331037" y="1600202"/>
            <a:ext cx="10251363" cy="4385796"/>
          </a:xfrm>
          <a:prstGeom prst="rect">
            <a:avLst/>
          </a:prstGeom>
        </p:spPr>
        <p:txBody>
          <a:bodyPr vert="horz" lIns="91440" tIns="45720" rIns="91440" bIns="45720" rtlCol="0">
            <a:normAutofit/>
          </a:bodyPr>
          <a:lstStyle>
            <a:lvl1pPr>
              <a:defRPr>
                <a:solidFill>
                  <a:srgbClr val="0E1F2B"/>
                </a:solidFill>
              </a:defRPr>
            </a:lvl1pPr>
            <a:lvl2pPr>
              <a:defRPr>
                <a:solidFill>
                  <a:srgbClr val="0E1F2B"/>
                </a:solidFill>
              </a:defRPr>
            </a:lvl2pPr>
            <a:lvl3pPr>
              <a:defRPr>
                <a:solidFill>
                  <a:srgbClr val="0E1F2B"/>
                </a:solidFill>
              </a:defRPr>
            </a:lvl3pPr>
          </a:lstStyle>
          <a:p>
            <a:pPr lvl="0"/>
            <a:r>
              <a:rPr lang="en-US"/>
              <a:t>Click to edit Master text styles</a:t>
            </a:r>
          </a:p>
          <a:p>
            <a:pPr lvl="1"/>
            <a:r>
              <a:rPr lang="en-US"/>
              <a:t>Second level</a:t>
            </a:r>
          </a:p>
          <a:p>
            <a:pPr lvl="2"/>
            <a:r>
              <a:rPr lang="en-US"/>
              <a:t>Third level</a:t>
            </a:r>
          </a:p>
        </p:txBody>
      </p:sp>
      <p:pic>
        <p:nvPicPr>
          <p:cNvPr id="2" name="Picture 1">
            <a:extLst>
              <a:ext uri="{FF2B5EF4-FFF2-40B4-BE49-F238E27FC236}">
                <a16:creationId xmlns:a16="http://schemas.microsoft.com/office/drawing/2014/main" id="{8CA87A60-C1C5-6B12-5B39-93D7AE1D76DF}"/>
              </a:ext>
            </a:extLst>
          </p:cNvPr>
          <p:cNvPicPr>
            <a:picLocks noChangeAspect="1"/>
          </p:cNvPicPr>
          <p:nvPr userDrawn="1"/>
        </p:nvPicPr>
        <p:blipFill>
          <a:blip r:embed="rId2"/>
          <a:stretch>
            <a:fillRect/>
          </a:stretch>
        </p:blipFill>
        <p:spPr>
          <a:xfrm>
            <a:off x="1" y="0"/>
            <a:ext cx="806449" cy="6858000"/>
          </a:xfrm>
          <a:prstGeom prst="rect">
            <a:avLst/>
          </a:prstGeom>
        </p:spPr>
      </p:pic>
      <p:pic>
        <p:nvPicPr>
          <p:cNvPr id="3" name="Picture 2" descr="Text&#10;&#10;Description automatically generated">
            <a:extLst>
              <a:ext uri="{FF2B5EF4-FFF2-40B4-BE49-F238E27FC236}">
                <a16:creationId xmlns:a16="http://schemas.microsoft.com/office/drawing/2014/main" id="{EF3AD2F5-6732-9C28-B6B2-23DF6A159334}"/>
              </a:ext>
            </a:extLst>
          </p:cNvPr>
          <p:cNvPicPr>
            <a:picLocks noChangeAspect="1"/>
          </p:cNvPicPr>
          <p:nvPr userDrawn="1"/>
        </p:nvPicPr>
        <p:blipFill>
          <a:blip r:embed="rId3"/>
          <a:stretch>
            <a:fillRect/>
          </a:stretch>
        </p:blipFill>
        <p:spPr>
          <a:xfrm>
            <a:off x="7945816" y="6116321"/>
            <a:ext cx="3636584" cy="606097"/>
          </a:xfrm>
          <a:prstGeom prst="rect">
            <a:avLst/>
          </a:prstGeom>
          <a:effectLst>
            <a:outerShdw blurRad="63500" sx="102000" sy="102000" algn="ctr" rotWithShape="0">
              <a:prstClr val="black">
                <a:alpha val="15000"/>
              </a:prstClr>
            </a:outerShdw>
          </a:effectLst>
        </p:spPr>
      </p:pic>
      <p:pic>
        <p:nvPicPr>
          <p:cNvPr id="4" name="Picture 3">
            <a:extLst>
              <a:ext uri="{FF2B5EF4-FFF2-40B4-BE49-F238E27FC236}">
                <a16:creationId xmlns:a16="http://schemas.microsoft.com/office/drawing/2014/main" id="{B89F9A42-3238-5B31-56B7-D46DD0E5AAAE}"/>
              </a:ext>
            </a:extLst>
          </p:cNvPr>
          <p:cNvPicPr>
            <a:picLocks noChangeAspect="1"/>
          </p:cNvPicPr>
          <p:nvPr userDrawn="1"/>
        </p:nvPicPr>
        <p:blipFill>
          <a:blip r:embed="rId4">
            <a:lum bright="-100000"/>
          </a:blip>
          <a:stretch>
            <a:fillRect/>
          </a:stretch>
        </p:blipFill>
        <p:spPr>
          <a:xfrm>
            <a:off x="1331037" y="6385556"/>
            <a:ext cx="2790619" cy="181997"/>
          </a:xfrm>
          <a:prstGeom prst="rect">
            <a:avLst/>
          </a:prstGeom>
        </p:spPr>
      </p:pic>
    </p:spTree>
    <p:extLst>
      <p:ext uri="{BB962C8B-B14F-4D97-AF65-F5344CB8AC3E}">
        <p14:creationId xmlns:p14="http://schemas.microsoft.com/office/powerpoint/2010/main" val="3505872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9"/>
        <p:cNvGrpSpPr/>
        <p:nvPr/>
      </p:nvGrpSpPr>
      <p:grpSpPr>
        <a:xfrm>
          <a:off x="0" y="0"/>
          <a:ext cx="0" cy="0"/>
          <a:chOff x="0" y="0"/>
          <a:chExt cx="0" cy="0"/>
        </a:xfrm>
      </p:grpSpPr>
      <p:sp>
        <p:nvSpPr>
          <p:cNvPr id="40" name="Google Shape;40;p9"/>
          <p:cNvSpPr/>
          <p:nvPr/>
        </p:nvSpPr>
        <p:spPr>
          <a:xfrm>
            <a:off x="6096000" y="0"/>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1" name="Google Shape;41;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354000" y="1441867"/>
            <a:ext cx="5393600" cy="2280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43" name="Google Shape;43;p9"/>
          <p:cNvSpPr txBox="1">
            <a:spLocks noGrp="1"/>
          </p:cNvSpPr>
          <p:nvPr>
            <p:ph type="subTitle" idx="1"/>
          </p:nvPr>
        </p:nvSpPr>
        <p:spPr>
          <a:xfrm>
            <a:off x="354000" y="3793601"/>
            <a:ext cx="53936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800">
                <a:solidFill>
                  <a:schemeClr val="dk1"/>
                </a:solidFill>
              </a:defRPr>
            </a:lvl1pPr>
            <a:lvl2pPr lvl="1" algn="ctr">
              <a:lnSpc>
                <a:spcPct val="100000"/>
              </a:lnSpc>
              <a:spcBef>
                <a:spcPts val="0"/>
              </a:spcBef>
              <a:spcAft>
                <a:spcPts val="0"/>
              </a:spcAft>
              <a:buClr>
                <a:schemeClr val="dk1"/>
              </a:buClr>
              <a:buSzPts val="2100"/>
              <a:buNone/>
              <a:defRPr sz="2800">
                <a:solidFill>
                  <a:schemeClr val="dk1"/>
                </a:solidFill>
              </a:defRPr>
            </a:lvl2pPr>
            <a:lvl3pPr lvl="2" algn="ctr">
              <a:lnSpc>
                <a:spcPct val="100000"/>
              </a:lnSpc>
              <a:spcBef>
                <a:spcPts val="0"/>
              </a:spcBef>
              <a:spcAft>
                <a:spcPts val="0"/>
              </a:spcAft>
              <a:buClr>
                <a:schemeClr val="dk1"/>
              </a:buClr>
              <a:buSzPts val="2100"/>
              <a:buNone/>
              <a:defRPr sz="2800">
                <a:solidFill>
                  <a:schemeClr val="dk1"/>
                </a:solidFill>
              </a:defRPr>
            </a:lvl3pPr>
            <a:lvl4pPr lvl="3" algn="ctr">
              <a:lnSpc>
                <a:spcPct val="100000"/>
              </a:lnSpc>
              <a:spcBef>
                <a:spcPts val="0"/>
              </a:spcBef>
              <a:spcAft>
                <a:spcPts val="0"/>
              </a:spcAft>
              <a:buClr>
                <a:schemeClr val="dk1"/>
              </a:buClr>
              <a:buSzPts val="2100"/>
              <a:buNone/>
              <a:defRPr sz="2800">
                <a:solidFill>
                  <a:schemeClr val="dk1"/>
                </a:solidFill>
              </a:defRPr>
            </a:lvl4pPr>
            <a:lvl5pPr lvl="4" algn="ctr">
              <a:lnSpc>
                <a:spcPct val="100000"/>
              </a:lnSpc>
              <a:spcBef>
                <a:spcPts val="0"/>
              </a:spcBef>
              <a:spcAft>
                <a:spcPts val="0"/>
              </a:spcAft>
              <a:buClr>
                <a:schemeClr val="dk1"/>
              </a:buClr>
              <a:buSzPts val="2100"/>
              <a:buNone/>
              <a:defRPr sz="2800">
                <a:solidFill>
                  <a:schemeClr val="dk1"/>
                </a:solidFill>
              </a:defRPr>
            </a:lvl5pPr>
            <a:lvl6pPr lvl="5" algn="ctr">
              <a:lnSpc>
                <a:spcPct val="100000"/>
              </a:lnSpc>
              <a:spcBef>
                <a:spcPts val="0"/>
              </a:spcBef>
              <a:spcAft>
                <a:spcPts val="0"/>
              </a:spcAft>
              <a:buClr>
                <a:schemeClr val="dk1"/>
              </a:buClr>
              <a:buSzPts val="2100"/>
              <a:buNone/>
              <a:defRPr sz="2800">
                <a:solidFill>
                  <a:schemeClr val="dk1"/>
                </a:solidFill>
              </a:defRPr>
            </a:lvl6pPr>
            <a:lvl7pPr lvl="6" algn="ctr">
              <a:lnSpc>
                <a:spcPct val="100000"/>
              </a:lnSpc>
              <a:spcBef>
                <a:spcPts val="0"/>
              </a:spcBef>
              <a:spcAft>
                <a:spcPts val="0"/>
              </a:spcAft>
              <a:buClr>
                <a:schemeClr val="dk1"/>
              </a:buClr>
              <a:buSzPts val="2100"/>
              <a:buNone/>
              <a:defRPr sz="2800">
                <a:solidFill>
                  <a:schemeClr val="dk1"/>
                </a:solidFill>
              </a:defRPr>
            </a:lvl7pPr>
            <a:lvl8pPr lvl="7" algn="ctr">
              <a:lnSpc>
                <a:spcPct val="100000"/>
              </a:lnSpc>
              <a:spcBef>
                <a:spcPts val="0"/>
              </a:spcBef>
              <a:spcAft>
                <a:spcPts val="0"/>
              </a:spcAft>
              <a:buClr>
                <a:schemeClr val="dk1"/>
              </a:buClr>
              <a:buSzPts val="2100"/>
              <a:buNone/>
              <a:defRPr sz="2800">
                <a:solidFill>
                  <a:schemeClr val="dk1"/>
                </a:solidFill>
              </a:defRPr>
            </a:lvl8pPr>
            <a:lvl9pPr lvl="8" algn="ctr">
              <a:lnSpc>
                <a:spcPct val="100000"/>
              </a:lnSpc>
              <a:spcBef>
                <a:spcPts val="0"/>
              </a:spcBef>
              <a:spcAft>
                <a:spcPts val="0"/>
              </a:spcAft>
              <a:buClr>
                <a:schemeClr val="dk1"/>
              </a:buClr>
              <a:buSzPts val="2100"/>
              <a:buNone/>
              <a:defRPr sz="2800">
                <a:solidFill>
                  <a:schemeClr val="dk1"/>
                </a:solidFill>
              </a:defRPr>
            </a:lvl9pPr>
          </a:lstStyle>
          <a:p>
            <a:endParaRPr/>
          </a:p>
        </p:txBody>
      </p:sp>
      <p:sp>
        <p:nvSpPr>
          <p:cNvPr id="44" name="Google Shape;44;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Clr>
                <a:schemeClr val="lt1"/>
              </a:buClr>
              <a:buSzPts val="1800"/>
              <a:buChar char="●"/>
              <a:defRPr>
                <a:solidFill>
                  <a:schemeClr val="lt1"/>
                </a:solidFill>
              </a:defRPr>
            </a:lvl1pPr>
            <a:lvl2pPr marL="1219170" lvl="1" indent="-423323">
              <a:spcBef>
                <a:spcPts val="0"/>
              </a:spcBef>
              <a:spcAft>
                <a:spcPts val="0"/>
              </a:spcAft>
              <a:buClr>
                <a:schemeClr val="lt1"/>
              </a:buClr>
              <a:buSzPts val="1400"/>
              <a:buChar char="○"/>
              <a:defRPr>
                <a:solidFill>
                  <a:schemeClr val="lt1"/>
                </a:solidFill>
              </a:defRPr>
            </a:lvl2pPr>
            <a:lvl3pPr marL="1828754" lvl="2" indent="-423323">
              <a:spcBef>
                <a:spcPts val="0"/>
              </a:spcBef>
              <a:spcAft>
                <a:spcPts val="0"/>
              </a:spcAft>
              <a:buClr>
                <a:schemeClr val="lt1"/>
              </a:buClr>
              <a:buSzPts val="1400"/>
              <a:buChar char="■"/>
              <a:defRPr>
                <a:solidFill>
                  <a:schemeClr val="lt1"/>
                </a:solidFill>
              </a:defRPr>
            </a:lvl3pPr>
            <a:lvl4pPr marL="2438339" lvl="3" indent="-423323">
              <a:spcBef>
                <a:spcPts val="0"/>
              </a:spcBef>
              <a:spcAft>
                <a:spcPts val="0"/>
              </a:spcAft>
              <a:buClr>
                <a:schemeClr val="lt1"/>
              </a:buClr>
              <a:buSzPts val="1400"/>
              <a:buChar char="●"/>
              <a:defRPr>
                <a:solidFill>
                  <a:schemeClr val="lt1"/>
                </a:solidFill>
              </a:defRPr>
            </a:lvl4pPr>
            <a:lvl5pPr marL="3047924" lvl="4" indent="-423323">
              <a:spcBef>
                <a:spcPts val="0"/>
              </a:spcBef>
              <a:spcAft>
                <a:spcPts val="0"/>
              </a:spcAft>
              <a:buClr>
                <a:schemeClr val="lt1"/>
              </a:buClr>
              <a:buSzPts val="1400"/>
              <a:buChar char="○"/>
              <a:defRPr>
                <a:solidFill>
                  <a:schemeClr val="lt1"/>
                </a:solidFill>
              </a:defRPr>
            </a:lvl5pPr>
            <a:lvl6pPr marL="3657509" lvl="5" indent="-423323">
              <a:spcBef>
                <a:spcPts val="0"/>
              </a:spcBef>
              <a:spcAft>
                <a:spcPts val="0"/>
              </a:spcAft>
              <a:buClr>
                <a:schemeClr val="lt1"/>
              </a:buClr>
              <a:buSzPts val="1400"/>
              <a:buChar char="■"/>
              <a:defRPr>
                <a:solidFill>
                  <a:schemeClr val="lt1"/>
                </a:solidFill>
              </a:defRPr>
            </a:lvl6pPr>
            <a:lvl7pPr marL="4267093" lvl="6" indent="-423323">
              <a:spcBef>
                <a:spcPts val="0"/>
              </a:spcBef>
              <a:spcAft>
                <a:spcPts val="0"/>
              </a:spcAft>
              <a:buClr>
                <a:schemeClr val="lt1"/>
              </a:buClr>
              <a:buSzPts val="1400"/>
              <a:buChar char="●"/>
              <a:defRPr>
                <a:solidFill>
                  <a:schemeClr val="lt1"/>
                </a:solidFill>
              </a:defRPr>
            </a:lvl7pPr>
            <a:lvl8pPr marL="4876678" lvl="7" indent="-423323">
              <a:spcBef>
                <a:spcPts val="0"/>
              </a:spcBef>
              <a:spcAft>
                <a:spcPts val="0"/>
              </a:spcAft>
              <a:buClr>
                <a:schemeClr val="lt1"/>
              </a:buClr>
              <a:buSzPts val="1400"/>
              <a:buChar char="○"/>
              <a:defRPr>
                <a:solidFill>
                  <a:schemeClr val="lt1"/>
                </a:solidFill>
              </a:defRPr>
            </a:lvl8pPr>
            <a:lvl9pPr marL="5486263" lvl="8" indent="-423323">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57235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95000" y="2855000"/>
            <a:ext cx="10469600" cy="1148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9" name="Google Shape;19;p3"/>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3800291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653667" y="701800"/>
            <a:ext cx="8302800" cy="54544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6400">
                <a:solidFill>
                  <a:schemeClr val="lt1"/>
                </a:solidFill>
              </a:defRPr>
            </a:lvl1pPr>
            <a:lvl2pPr lvl="1">
              <a:spcBef>
                <a:spcPts val="0"/>
              </a:spcBef>
              <a:spcAft>
                <a:spcPts val="0"/>
              </a:spcAft>
              <a:buClr>
                <a:schemeClr val="lt1"/>
              </a:buClr>
              <a:buSzPts val="4800"/>
              <a:buNone/>
              <a:defRPr sz="6400">
                <a:solidFill>
                  <a:schemeClr val="lt1"/>
                </a:solidFill>
              </a:defRPr>
            </a:lvl2pPr>
            <a:lvl3pPr lvl="2">
              <a:spcBef>
                <a:spcPts val="0"/>
              </a:spcBef>
              <a:spcAft>
                <a:spcPts val="0"/>
              </a:spcAft>
              <a:buClr>
                <a:schemeClr val="lt1"/>
              </a:buClr>
              <a:buSzPts val="4800"/>
              <a:buNone/>
              <a:defRPr sz="6400">
                <a:solidFill>
                  <a:schemeClr val="lt1"/>
                </a:solidFill>
              </a:defRPr>
            </a:lvl3pPr>
            <a:lvl4pPr lvl="3">
              <a:spcBef>
                <a:spcPts val="0"/>
              </a:spcBef>
              <a:spcAft>
                <a:spcPts val="0"/>
              </a:spcAft>
              <a:buClr>
                <a:schemeClr val="lt1"/>
              </a:buClr>
              <a:buSzPts val="4800"/>
              <a:buNone/>
              <a:defRPr sz="6400">
                <a:solidFill>
                  <a:schemeClr val="lt1"/>
                </a:solidFill>
              </a:defRPr>
            </a:lvl4pPr>
            <a:lvl5pPr lvl="4">
              <a:spcBef>
                <a:spcPts val="0"/>
              </a:spcBef>
              <a:spcAft>
                <a:spcPts val="0"/>
              </a:spcAft>
              <a:buClr>
                <a:schemeClr val="lt1"/>
              </a:buClr>
              <a:buSzPts val="4800"/>
              <a:buNone/>
              <a:defRPr sz="6400">
                <a:solidFill>
                  <a:schemeClr val="lt1"/>
                </a:solidFill>
              </a:defRPr>
            </a:lvl5pPr>
            <a:lvl6pPr lvl="5">
              <a:spcBef>
                <a:spcPts val="0"/>
              </a:spcBef>
              <a:spcAft>
                <a:spcPts val="0"/>
              </a:spcAft>
              <a:buClr>
                <a:schemeClr val="lt1"/>
              </a:buClr>
              <a:buSzPts val="4800"/>
              <a:buNone/>
              <a:defRPr sz="6400">
                <a:solidFill>
                  <a:schemeClr val="lt1"/>
                </a:solidFill>
              </a:defRPr>
            </a:lvl6pPr>
            <a:lvl7pPr lvl="6">
              <a:spcBef>
                <a:spcPts val="0"/>
              </a:spcBef>
              <a:spcAft>
                <a:spcPts val="0"/>
              </a:spcAft>
              <a:buClr>
                <a:schemeClr val="lt1"/>
              </a:buClr>
              <a:buSzPts val="4800"/>
              <a:buNone/>
              <a:defRPr sz="6400">
                <a:solidFill>
                  <a:schemeClr val="lt1"/>
                </a:solidFill>
              </a:defRPr>
            </a:lvl7pPr>
            <a:lvl8pPr lvl="7">
              <a:spcBef>
                <a:spcPts val="0"/>
              </a:spcBef>
              <a:spcAft>
                <a:spcPts val="0"/>
              </a:spcAft>
              <a:buClr>
                <a:schemeClr val="lt1"/>
              </a:buClr>
              <a:buSzPts val="4800"/>
              <a:buNone/>
              <a:defRPr sz="6400">
                <a:solidFill>
                  <a:schemeClr val="lt1"/>
                </a:solidFill>
              </a:defRPr>
            </a:lvl8pPr>
            <a:lvl9pPr lvl="8">
              <a:spcBef>
                <a:spcPts val="0"/>
              </a:spcBef>
              <a:spcAft>
                <a:spcPts val="0"/>
              </a:spcAft>
              <a:buClr>
                <a:schemeClr val="lt1"/>
              </a:buClr>
              <a:buSzPts val="4800"/>
              <a:buNone/>
              <a:defRPr sz="6400">
                <a:solidFill>
                  <a:schemeClr val="lt1"/>
                </a:solidFill>
              </a:defRPr>
            </a:lvl9pPr>
          </a:lstStyle>
          <a:p>
            <a:endParaRPr/>
          </a:p>
        </p:txBody>
      </p:sp>
      <p:sp>
        <p:nvSpPr>
          <p:cNvPr id="38" name="Google Shape;38;p8"/>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59850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6368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7" name="Google Shape;27;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8" name="Google Shape;28;p5"/>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868127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415600" y="1673700"/>
            <a:ext cx="11360800" cy="25208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51" name="Google Shape;51;p11"/>
          <p:cNvSpPr txBox="1">
            <a:spLocks noGrp="1"/>
          </p:cNvSpPr>
          <p:nvPr>
            <p:ph type="body" idx="1"/>
          </p:nvPr>
        </p:nvSpPr>
        <p:spPr>
          <a:xfrm>
            <a:off x="415600" y="43045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11320333" y="6241345"/>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64859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62B7-2401-D6FC-47BD-6F5EEB8355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84FD71-D588-8F9D-C74A-5B0157578A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2D303-FB51-43A5-DEDE-897525A3AEAD}"/>
              </a:ext>
            </a:extLst>
          </p:cNvPr>
          <p:cNvSpPr>
            <a:spLocks noGrp="1"/>
          </p:cNvSpPr>
          <p:nvPr>
            <p:ph type="dt" sz="half" idx="10"/>
          </p:nvPr>
        </p:nvSpPr>
        <p:spPr/>
        <p:txBody>
          <a:bodyPr/>
          <a:lstStyle/>
          <a:p>
            <a:fld id="{6FA45835-63B8-4F45-9296-8A3AB28481EC}" type="datetimeFigureOut">
              <a:rPr lang="en-US" smtClean="0"/>
              <a:t>1/9/2025</a:t>
            </a:fld>
            <a:endParaRPr lang="en-US"/>
          </a:p>
        </p:txBody>
      </p:sp>
      <p:sp>
        <p:nvSpPr>
          <p:cNvPr id="5" name="Footer Placeholder 4">
            <a:extLst>
              <a:ext uri="{FF2B5EF4-FFF2-40B4-BE49-F238E27FC236}">
                <a16:creationId xmlns:a16="http://schemas.microsoft.com/office/drawing/2014/main" id="{ABEFB663-AF11-3854-8C87-7E9AE8B81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66BFA-98E4-B4A7-BFB9-88C268F9DF66}"/>
              </a:ext>
            </a:extLst>
          </p:cNvPr>
          <p:cNvSpPr>
            <a:spLocks noGrp="1"/>
          </p:cNvSpPr>
          <p:nvPr>
            <p:ph type="sldNum" sz="quarter" idx="12"/>
          </p:nvPr>
        </p:nvSpPr>
        <p:spPr/>
        <p:txBody>
          <a:bodyPr/>
          <a:lstStyle/>
          <a:p>
            <a:fld id="{BFED4D63-EC6E-3D46-A2EC-13EF36FEF476}" type="slidenum">
              <a:rPr lang="en-US" smtClean="0"/>
              <a:t>‹#›</a:t>
            </a:fld>
            <a:endParaRPr lang="en-US"/>
          </a:p>
        </p:txBody>
      </p:sp>
    </p:spTree>
    <p:extLst>
      <p:ext uri="{BB962C8B-B14F-4D97-AF65-F5344CB8AC3E}">
        <p14:creationId xmlns:p14="http://schemas.microsoft.com/office/powerpoint/2010/main" val="205048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B897-8A49-447E-818A-152F541BDE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72F593E-2E17-1A7E-AE54-42EBDFCF7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DA27DE-0BD9-9D5E-2F02-72365865823D}"/>
              </a:ext>
            </a:extLst>
          </p:cNvPr>
          <p:cNvSpPr>
            <a:spLocks noGrp="1"/>
          </p:cNvSpPr>
          <p:nvPr>
            <p:ph type="dt" sz="half" idx="10"/>
          </p:nvPr>
        </p:nvSpPr>
        <p:spPr/>
        <p:txBody>
          <a:bodyPr/>
          <a:lstStyle/>
          <a:p>
            <a:fld id="{6FA45835-63B8-4F45-9296-8A3AB28481EC}" type="datetimeFigureOut">
              <a:rPr lang="en-US" smtClean="0"/>
              <a:t>1/9/2025</a:t>
            </a:fld>
            <a:endParaRPr lang="en-US"/>
          </a:p>
        </p:txBody>
      </p:sp>
      <p:sp>
        <p:nvSpPr>
          <p:cNvPr id="5" name="Footer Placeholder 4">
            <a:extLst>
              <a:ext uri="{FF2B5EF4-FFF2-40B4-BE49-F238E27FC236}">
                <a16:creationId xmlns:a16="http://schemas.microsoft.com/office/drawing/2014/main" id="{A50A4574-DCF8-F8CA-15B1-BB7087578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E499C3-0CE1-2891-115A-0D7944B056C7}"/>
              </a:ext>
            </a:extLst>
          </p:cNvPr>
          <p:cNvSpPr>
            <a:spLocks noGrp="1"/>
          </p:cNvSpPr>
          <p:nvPr>
            <p:ph type="sldNum" sz="quarter" idx="12"/>
          </p:nvPr>
        </p:nvSpPr>
        <p:spPr/>
        <p:txBody>
          <a:bodyPr/>
          <a:lstStyle/>
          <a:p>
            <a:fld id="{BFED4D63-EC6E-3D46-A2EC-13EF36FEF476}" type="slidenum">
              <a:rPr lang="en-US" smtClean="0"/>
              <a:t>‹#›</a:t>
            </a:fld>
            <a:endParaRPr lang="en-US"/>
          </a:p>
        </p:txBody>
      </p:sp>
    </p:spTree>
    <p:extLst>
      <p:ext uri="{BB962C8B-B14F-4D97-AF65-F5344CB8AC3E}">
        <p14:creationId xmlns:p14="http://schemas.microsoft.com/office/powerpoint/2010/main" val="2996600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E5A18-F903-D6EA-96D1-23F0FAEDF0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C2125B-D610-6266-639D-0D30D6D787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89016D-8B0C-5AED-5F3E-13D1757D8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5C25D1-C1DA-8A43-C778-CE2740D44718}"/>
              </a:ext>
            </a:extLst>
          </p:cNvPr>
          <p:cNvSpPr>
            <a:spLocks noGrp="1"/>
          </p:cNvSpPr>
          <p:nvPr>
            <p:ph type="dt" sz="half" idx="10"/>
          </p:nvPr>
        </p:nvSpPr>
        <p:spPr/>
        <p:txBody>
          <a:bodyPr/>
          <a:lstStyle/>
          <a:p>
            <a:fld id="{6FA45835-63B8-4F45-9296-8A3AB28481EC}" type="datetimeFigureOut">
              <a:rPr lang="en-US" smtClean="0"/>
              <a:t>1/9/2025</a:t>
            </a:fld>
            <a:endParaRPr lang="en-US"/>
          </a:p>
        </p:txBody>
      </p:sp>
      <p:sp>
        <p:nvSpPr>
          <p:cNvPr id="6" name="Footer Placeholder 5">
            <a:extLst>
              <a:ext uri="{FF2B5EF4-FFF2-40B4-BE49-F238E27FC236}">
                <a16:creationId xmlns:a16="http://schemas.microsoft.com/office/drawing/2014/main" id="{0B97509B-84CB-4BEE-97E7-DD4E256131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999C70-9D18-B658-F972-E68C4C8DDBF7}"/>
              </a:ext>
            </a:extLst>
          </p:cNvPr>
          <p:cNvSpPr>
            <a:spLocks noGrp="1"/>
          </p:cNvSpPr>
          <p:nvPr>
            <p:ph type="sldNum" sz="quarter" idx="12"/>
          </p:nvPr>
        </p:nvSpPr>
        <p:spPr/>
        <p:txBody>
          <a:bodyPr/>
          <a:lstStyle/>
          <a:p>
            <a:fld id="{BFED4D63-EC6E-3D46-A2EC-13EF36FEF476}" type="slidenum">
              <a:rPr lang="en-US" smtClean="0"/>
              <a:t>‹#›</a:t>
            </a:fld>
            <a:endParaRPr lang="en-US"/>
          </a:p>
        </p:txBody>
      </p:sp>
    </p:spTree>
    <p:extLst>
      <p:ext uri="{BB962C8B-B14F-4D97-AF65-F5344CB8AC3E}">
        <p14:creationId xmlns:p14="http://schemas.microsoft.com/office/powerpoint/2010/main" val="212099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2A56F-D9AC-E13D-55E8-23A4960E45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EF1C77-B274-6DAB-0D51-E6822065AC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E0B174-C14D-7DC9-1C55-1631461D65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C78163-6FDA-AB3F-65F3-669B3FCF7B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9F7C4-B4F9-6C3F-8379-ECA0D7018C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EA6517-2247-CF5D-7308-84181F7B0725}"/>
              </a:ext>
            </a:extLst>
          </p:cNvPr>
          <p:cNvSpPr>
            <a:spLocks noGrp="1"/>
          </p:cNvSpPr>
          <p:nvPr>
            <p:ph type="dt" sz="half" idx="10"/>
          </p:nvPr>
        </p:nvSpPr>
        <p:spPr/>
        <p:txBody>
          <a:bodyPr/>
          <a:lstStyle/>
          <a:p>
            <a:fld id="{6FA45835-63B8-4F45-9296-8A3AB28481EC}" type="datetimeFigureOut">
              <a:rPr lang="en-US" smtClean="0"/>
              <a:t>1/9/2025</a:t>
            </a:fld>
            <a:endParaRPr lang="en-US"/>
          </a:p>
        </p:txBody>
      </p:sp>
      <p:sp>
        <p:nvSpPr>
          <p:cNvPr id="8" name="Footer Placeholder 7">
            <a:extLst>
              <a:ext uri="{FF2B5EF4-FFF2-40B4-BE49-F238E27FC236}">
                <a16:creationId xmlns:a16="http://schemas.microsoft.com/office/drawing/2014/main" id="{236CC127-76ED-2114-9E94-A08BEC44E9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A97D70-62D4-E028-C821-76564B19FA35}"/>
              </a:ext>
            </a:extLst>
          </p:cNvPr>
          <p:cNvSpPr>
            <a:spLocks noGrp="1"/>
          </p:cNvSpPr>
          <p:nvPr>
            <p:ph type="sldNum" sz="quarter" idx="12"/>
          </p:nvPr>
        </p:nvSpPr>
        <p:spPr/>
        <p:txBody>
          <a:bodyPr/>
          <a:lstStyle/>
          <a:p>
            <a:fld id="{BFED4D63-EC6E-3D46-A2EC-13EF36FEF476}" type="slidenum">
              <a:rPr lang="en-US" smtClean="0"/>
              <a:t>‹#›</a:t>
            </a:fld>
            <a:endParaRPr lang="en-US"/>
          </a:p>
        </p:txBody>
      </p:sp>
    </p:spTree>
    <p:extLst>
      <p:ext uri="{BB962C8B-B14F-4D97-AF65-F5344CB8AC3E}">
        <p14:creationId xmlns:p14="http://schemas.microsoft.com/office/powerpoint/2010/main" val="1239772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8FA3A-22EB-B45E-718E-C593A85CC9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81E41A-90E7-3E86-358A-0CDC85974336}"/>
              </a:ext>
            </a:extLst>
          </p:cNvPr>
          <p:cNvSpPr>
            <a:spLocks noGrp="1"/>
          </p:cNvSpPr>
          <p:nvPr>
            <p:ph type="dt" sz="half" idx="10"/>
          </p:nvPr>
        </p:nvSpPr>
        <p:spPr/>
        <p:txBody>
          <a:bodyPr/>
          <a:lstStyle/>
          <a:p>
            <a:fld id="{6FA45835-63B8-4F45-9296-8A3AB28481EC}" type="datetimeFigureOut">
              <a:rPr lang="en-US" smtClean="0"/>
              <a:t>1/9/2025</a:t>
            </a:fld>
            <a:endParaRPr lang="en-US"/>
          </a:p>
        </p:txBody>
      </p:sp>
      <p:sp>
        <p:nvSpPr>
          <p:cNvPr id="4" name="Footer Placeholder 3">
            <a:extLst>
              <a:ext uri="{FF2B5EF4-FFF2-40B4-BE49-F238E27FC236}">
                <a16:creationId xmlns:a16="http://schemas.microsoft.com/office/drawing/2014/main" id="{6B4F13CD-116F-287C-70D0-2F1B8BA6B3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C44A6C-1DBF-B770-64BB-AA6337143FF3}"/>
              </a:ext>
            </a:extLst>
          </p:cNvPr>
          <p:cNvSpPr>
            <a:spLocks noGrp="1"/>
          </p:cNvSpPr>
          <p:nvPr>
            <p:ph type="sldNum" sz="quarter" idx="12"/>
          </p:nvPr>
        </p:nvSpPr>
        <p:spPr/>
        <p:txBody>
          <a:bodyPr/>
          <a:lstStyle/>
          <a:p>
            <a:fld id="{BFED4D63-EC6E-3D46-A2EC-13EF36FEF476}" type="slidenum">
              <a:rPr lang="en-US" smtClean="0"/>
              <a:t>‹#›</a:t>
            </a:fld>
            <a:endParaRPr lang="en-US"/>
          </a:p>
        </p:txBody>
      </p:sp>
    </p:spTree>
    <p:extLst>
      <p:ext uri="{BB962C8B-B14F-4D97-AF65-F5344CB8AC3E}">
        <p14:creationId xmlns:p14="http://schemas.microsoft.com/office/powerpoint/2010/main" val="799064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8D4BF2-A551-3B20-BCC8-F2B820C172EE}"/>
              </a:ext>
            </a:extLst>
          </p:cNvPr>
          <p:cNvSpPr>
            <a:spLocks noGrp="1"/>
          </p:cNvSpPr>
          <p:nvPr>
            <p:ph type="dt" sz="half" idx="10"/>
          </p:nvPr>
        </p:nvSpPr>
        <p:spPr/>
        <p:txBody>
          <a:bodyPr/>
          <a:lstStyle/>
          <a:p>
            <a:fld id="{6FA45835-63B8-4F45-9296-8A3AB28481EC}" type="datetimeFigureOut">
              <a:rPr lang="en-US" smtClean="0"/>
              <a:t>1/9/2025</a:t>
            </a:fld>
            <a:endParaRPr lang="en-US"/>
          </a:p>
        </p:txBody>
      </p:sp>
      <p:sp>
        <p:nvSpPr>
          <p:cNvPr id="3" name="Footer Placeholder 2">
            <a:extLst>
              <a:ext uri="{FF2B5EF4-FFF2-40B4-BE49-F238E27FC236}">
                <a16:creationId xmlns:a16="http://schemas.microsoft.com/office/drawing/2014/main" id="{2D754056-0572-97F0-0A8E-1819BAE77E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B84B2B-CDA9-E1B6-3D92-D827DDF2E025}"/>
              </a:ext>
            </a:extLst>
          </p:cNvPr>
          <p:cNvSpPr>
            <a:spLocks noGrp="1"/>
          </p:cNvSpPr>
          <p:nvPr>
            <p:ph type="sldNum" sz="quarter" idx="12"/>
          </p:nvPr>
        </p:nvSpPr>
        <p:spPr/>
        <p:txBody>
          <a:bodyPr/>
          <a:lstStyle/>
          <a:p>
            <a:fld id="{BFED4D63-EC6E-3D46-A2EC-13EF36FEF476}" type="slidenum">
              <a:rPr lang="en-US" smtClean="0"/>
              <a:t>‹#›</a:t>
            </a:fld>
            <a:endParaRPr lang="en-US"/>
          </a:p>
        </p:txBody>
      </p:sp>
    </p:spTree>
    <p:extLst>
      <p:ext uri="{BB962C8B-B14F-4D97-AF65-F5344CB8AC3E}">
        <p14:creationId xmlns:p14="http://schemas.microsoft.com/office/powerpoint/2010/main" val="1497158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779B6-6F93-F3B8-B977-566DF357A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CDD18-454E-201E-F094-C6AF12B1D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4B6623-69DD-F626-D41D-FC2405DF56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EB3490-BA96-509C-7486-2A92FC9BCFD3}"/>
              </a:ext>
            </a:extLst>
          </p:cNvPr>
          <p:cNvSpPr>
            <a:spLocks noGrp="1"/>
          </p:cNvSpPr>
          <p:nvPr>
            <p:ph type="dt" sz="half" idx="10"/>
          </p:nvPr>
        </p:nvSpPr>
        <p:spPr/>
        <p:txBody>
          <a:bodyPr/>
          <a:lstStyle/>
          <a:p>
            <a:fld id="{6FA45835-63B8-4F45-9296-8A3AB28481EC}" type="datetimeFigureOut">
              <a:rPr lang="en-US" smtClean="0"/>
              <a:t>1/9/2025</a:t>
            </a:fld>
            <a:endParaRPr lang="en-US"/>
          </a:p>
        </p:txBody>
      </p:sp>
      <p:sp>
        <p:nvSpPr>
          <p:cNvPr id="6" name="Footer Placeholder 5">
            <a:extLst>
              <a:ext uri="{FF2B5EF4-FFF2-40B4-BE49-F238E27FC236}">
                <a16:creationId xmlns:a16="http://schemas.microsoft.com/office/drawing/2014/main" id="{EAB2F374-2D8E-5C60-F638-6C5FEEC05B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7A0C4-03E9-C249-FDF7-4540B90346CD}"/>
              </a:ext>
            </a:extLst>
          </p:cNvPr>
          <p:cNvSpPr>
            <a:spLocks noGrp="1"/>
          </p:cNvSpPr>
          <p:nvPr>
            <p:ph type="sldNum" sz="quarter" idx="12"/>
          </p:nvPr>
        </p:nvSpPr>
        <p:spPr/>
        <p:txBody>
          <a:bodyPr/>
          <a:lstStyle/>
          <a:p>
            <a:fld id="{BFED4D63-EC6E-3D46-A2EC-13EF36FEF476}" type="slidenum">
              <a:rPr lang="en-US" smtClean="0"/>
              <a:t>‹#›</a:t>
            </a:fld>
            <a:endParaRPr lang="en-US"/>
          </a:p>
        </p:txBody>
      </p:sp>
    </p:spTree>
    <p:extLst>
      <p:ext uri="{BB962C8B-B14F-4D97-AF65-F5344CB8AC3E}">
        <p14:creationId xmlns:p14="http://schemas.microsoft.com/office/powerpoint/2010/main" val="3298133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A1AB-A82E-AE1F-2A5B-68C5F0CCAC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358D66-878D-A6CF-0A48-C299C0C8C8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2D7552-ED37-C084-9E86-E214BDFC0D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5986A5-3067-5038-4940-FFEEAF5E7CB5}"/>
              </a:ext>
            </a:extLst>
          </p:cNvPr>
          <p:cNvSpPr>
            <a:spLocks noGrp="1"/>
          </p:cNvSpPr>
          <p:nvPr>
            <p:ph type="dt" sz="half" idx="10"/>
          </p:nvPr>
        </p:nvSpPr>
        <p:spPr/>
        <p:txBody>
          <a:bodyPr/>
          <a:lstStyle/>
          <a:p>
            <a:fld id="{6FA45835-63B8-4F45-9296-8A3AB28481EC}" type="datetimeFigureOut">
              <a:rPr lang="en-US" smtClean="0"/>
              <a:t>1/9/2025</a:t>
            </a:fld>
            <a:endParaRPr lang="en-US"/>
          </a:p>
        </p:txBody>
      </p:sp>
      <p:sp>
        <p:nvSpPr>
          <p:cNvPr id="6" name="Footer Placeholder 5">
            <a:extLst>
              <a:ext uri="{FF2B5EF4-FFF2-40B4-BE49-F238E27FC236}">
                <a16:creationId xmlns:a16="http://schemas.microsoft.com/office/drawing/2014/main" id="{96E97625-9750-583A-7491-DD3D8DC5D0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C85DE6-4355-1A2A-8850-120E205BD656}"/>
              </a:ext>
            </a:extLst>
          </p:cNvPr>
          <p:cNvSpPr>
            <a:spLocks noGrp="1"/>
          </p:cNvSpPr>
          <p:nvPr>
            <p:ph type="sldNum" sz="quarter" idx="12"/>
          </p:nvPr>
        </p:nvSpPr>
        <p:spPr/>
        <p:txBody>
          <a:bodyPr/>
          <a:lstStyle/>
          <a:p>
            <a:fld id="{BFED4D63-EC6E-3D46-A2EC-13EF36FEF476}" type="slidenum">
              <a:rPr lang="en-US" smtClean="0"/>
              <a:t>‹#›</a:t>
            </a:fld>
            <a:endParaRPr lang="en-US"/>
          </a:p>
        </p:txBody>
      </p:sp>
    </p:spTree>
    <p:extLst>
      <p:ext uri="{BB962C8B-B14F-4D97-AF65-F5344CB8AC3E}">
        <p14:creationId xmlns:p14="http://schemas.microsoft.com/office/powerpoint/2010/main" val="255327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E0EF5F-CF75-871C-9758-02818F23D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FD1E2A-771E-654C-A290-B3A486233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D398C-D4EC-1962-BA12-AAED54AAD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5835-63B8-4F45-9296-8A3AB28481EC}" type="datetimeFigureOut">
              <a:rPr lang="en-US" smtClean="0"/>
              <a:t>1/9/2025</a:t>
            </a:fld>
            <a:endParaRPr lang="en-US"/>
          </a:p>
        </p:txBody>
      </p:sp>
      <p:sp>
        <p:nvSpPr>
          <p:cNvPr id="5" name="Footer Placeholder 4">
            <a:extLst>
              <a:ext uri="{FF2B5EF4-FFF2-40B4-BE49-F238E27FC236}">
                <a16:creationId xmlns:a16="http://schemas.microsoft.com/office/drawing/2014/main" id="{4411DE8F-4E1C-34E5-AA93-4BFEFDF789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F7375D-EBC0-2C52-8364-B3C691DBE9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D4D63-EC6E-3D46-A2EC-13EF36FEF476}" type="slidenum">
              <a:rPr lang="en-US" smtClean="0"/>
              <a:t>‹#›</a:t>
            </a:fld>
            <a:endParaRPr lang="en-US"/>
          </a:p>
        </p:txBody>
      </p:sp>
    </p:spTree>
    <p:extLst>
      <p:ext uri="{BB962C8B-B14F-4D97-AF65-F5344CB8AC3E}">
        <p14:creationId xmlns:p14="http://schemas.microsoft.com/office/powerpoint/2010/main" val="15921044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 id="21474836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hyperlink" Target="https://www.publicdomainpictures.net/en/view-image.php?image=88671&amp;picture=barbed-wire-security-fence" TargetMode="External"/><Relationship Id="rId2" Type="http://schemas.openxmlformats.org/officeDocument/2006/relationships/image" Target="../media/image1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hyperlink" Target="https://pixabay.com/en/sign-do-not-enter-wrong-way-304981/" TargetMode="Externa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32.jpeg"/><Relationship Id="rId7" Type="http://schemas.openxmlformats.org/officeDocument/2006/relationships/diagramColors" Target="../diagrams/colors10.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8" Type="http://schemas.openxmlformats.org/officeDocument/2006/relationships/hyperlink" Target="https://www.pexels.com/photo/close-up-photography-of-a-dog-with-leash-3427083/"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5.png"/><Relationship Id="rId4" Type="http://schemas.openxmlformats.org/officeDocument/2006/relationships/diagramLayout" Target="../diagrams/layout3.xml"/><Relationship Id="rId9" Type="http://schemas.openxmlformats.org/officeDocument/2006/relationships/hyperlink" Target="https://www.pexels.com/"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hyperlink" Target="https://www.colorado.edu/digital-accessibility/about" TargetMode="External"/><Relationship Id="rId2" Type="http://schemas.openxmlformats.org/officeDocument/2006/relationships/hyperlink" Target="https://www.w3.org/WAI/fundamentals/" TargetMode="External"/><Relationship Id="rId1" Type="http://schemas.openxmlformats.org/officeDocument/2006/relationships/slideLayout" Target="../slideLayouts/slideLayout2.xml"/><Relationship Id="rId4" Type="http://schemas.openxmlformats.org/officeDocument/2006/relationships/hyperlink" Target="https://www.ada.gov/resources/web-guidance/"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understood.org/en/articles/understanding-universal-design-for-learning" TargetMode="External"/><Relationship Id="rId2" Type="http://schemas.openxmlformats.org/officeDocument/2006/relationships/hyperlink" Target="https://udlguidelines.cast.org/" TargetMode="External"/><Relationship Id="rId1" Type="http://schemas.openxmlformats.org/officeDocument/2006/relationships/slideLayout" Target="../slideLayouts/slideLayout16.xml"/><Relationship Id="rId4" Type="http://schemas.openxmlformats.org/officeDocument/2006/relationships/hyperlink" Target="https://www.coursera.org/learn/accessibility"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D6342-597E-2D0F-BDE5-11B4F228E819}"/>
              </a:ext>
            </a:extLst>
          </p:cNvPr>
          <p:cNvSpPr>
            <a:spLocks noGrp="1"/>
          </p:cNvSpPr>
          <p:nvPr>
            <p:ph type="ctrTitle"/>
          </p:nvPr>
        </p:nvSpPr>
        <p:spPr>
          <a:xfrm>
            <a:off x="7160740" y="2226213"/>
            <a:ext cx="4769708" cy="2405574"/>
          </a:xfrm>
        </p:spPr>
        <p:txBody>
          <a:bodyPr anchor="t">
            <a:normAutofit/>
          </a:bodyPr>
          <a:lstStyle/>
          <a:p>
            <a:r>
              <a:rPr lang="en" sz="3200" b="1" dirty="0">
                <a:ea typeface="Arial"/>
                <a:sym typeface="Arial"/>
              </a:rPr>
              <a:t>Supporting Students with Invisible Disabilities</a:t>
            </a:r>
            <a:endParaRPr lang="en-US" sz="3200" b="1" dirty="0"/>
          </a:p>
        </p:txBody>
      </p:sp>
      <p:sp>
        <p:nvSpPr>
          <p:cNvPr id="3" name="Subtitle 2">
            <a:extLst>
              <a:ext uri="{FF2B5EF4-FFF2-40B4-BE49-F238E27FC236}">
                <a16:creationId xmlns:a16="http://schemas.microsoft.com/office/drawing/2014/main" id="{CDC6DA5A-383A-AD10-FFC1-61E318AFC57F}"/>
              </a:ext>
            </a:extLst>
          </p:cNvPr>
          <p:cNvSpPr>
            <a:spLocks noGrp="1"/>
          </p:cNvSpPr>
          <p:nvPr>
            <p:ph type="subTitle" idx="1"/>
          </p:nvPr>
        </p:nvSpPr>
        <p:spPr>
          <a:xfrm>
            <a:off x="7414053" y="4317216"/>
            <a:ext cx="4263081" cy="1527530"/>
          </a:xfrm>
        </p:spPr>
        <p:txBody>
          <a:bodyPr>
            <a:noAutofit/>
          </a:bodyPr>
          <a:lstStyle/>
          <a:p>
            <a:r>
              <a:rPr lang="en-US" sz="2000" b="1" dirty="0"/>
              <a:t>Elizabeth </a:t>
            </a:r>
            <a:r>
              <a:rPr lang="en-US" sz="2000" b="1" dirty="0" err="1"/>
              <a:t>Novosel</a:t>
            </a:r>
            <a:endParaRPr lang="en-US" sz="2000" b="1" dirty="0"/>
          </a:p>
          <a:p>
            <a:r>
              <a:rPr lang="en-US" sz="1800" dirty="0"/>
              <a:t>Computer Science, Mathematics, &amp; Social Sciences Librarian</a:t>
            </a:r>
          </a:p>
          <a:p>
            <a:r>
              <a:rPr lang="en-US" sz="1800" dirty="0"/>
              <a:t>University of Colorado Boulder</a:t>
            </a:r>
          </a:p>
        </p:txBody>
      </p:sp>
      <p:pic>
        <p:nvPicPr>
          <p:cNvPr id="8" name="Google Shape;138;p27" descr="Image of a silhouette of a group of people standing together. One is in a wheelchair. There are figures that appear to represent men, women, children and possibly different races.&#10;&#10;">
            <a:extLst>
              <a:ext uri="{FF2B5EF4-FFF2-40B4-BE49-F238E27FC236}">
                <a16:creationId xmlns:a16="http://schemas.microsoft.com/office/drawing/2014/main" id="{35A72619-F21D-8D8E-E045-D1ACC3491C2A}"/>
              </a:ext>
            </a:extLst>
          </p:cNvPr>
          <p:cNvPicPr preferRelativeResize="0"/>
          <p:nvPr/>
        </p:nvPicPr>
        <p:blipFill rotWithShape="1">
          <a:blip r:embed="rId3"/>
          <a:srcRect l="21692" r="14713"/>
          <a:stretch/>
        </p:blipFill>
        <p:spPr>
          <a:xfrm>
            <a:off x="20" y="10"/>
            <a:ext cx="6709729" cy="6857990"/>
          </a:xfrm>
          <a:prstGeom prst="rect">
            <a:avLst/>
          </a:prstGeom>
          <a:noFill/>
        </p:spPr>
      </p:pic>
      <p:grpSp>
        <p:nvGrpSpPr>
          <p:cNvPr id="13" name="Group 12">
            <a:extLst>
              <a:ext uri="{FF2B5EF4-FFF2-40B4-BE49-F238E27FC236}">
                <a16:creationId xmlns:a16="http://schemas.microsoft.com/office/drawing/2014/main" id="{780C4553-5AA5-ABAD-A86E-A9DB53A554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48068" y="0"/>
            <a:ext cx="123362" cy="6858000"/>
            <a:chOff x="12068638" y="0"/>
            <a:chExt cx="123362" cy="6858000"/>
          </a:xfrm>
        </p:grpSpPr>
        <p:sp>
          <p:nvSpPr>
            <p:cNvPr id="14" name="Rectangle 13">
              <a:extLst>
                <a:ext uri="{FF2B5EF4-FFF2-40B4-BE49-F238E27FC236}">
                  <a16:creationId xmlns:a16="http://schemas.microsoft.com/office/drawing/2014/main" id="{24314F52-50BF-91A2-1CE5-F6BA35C945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C556E2-7688-DAC5-DDA8-DE5C3BE8E4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40884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538990" y="1746618"/>
            <a:ext cx="5436973" cy="1953717"/>
          </a:xfrm>
          <a:prstGeom prst="rect">
            <a:avLst/>
          </a:prstGeom>
        </p:spPr>
        <p:txBody>
          <a:bodyPr spcFirstLastPara="1" vert="horz" lIns="91440" tIns="45720" rIns="91440" bIns="45720" rtlCol="0" anchor="t" anchorCtr="0">
            <a:normAutofit/>
          </a:bodyPr>
          <a:lstStyle/>
          <a:p>
            <a:pPr algn="l">
              <a:spcBef>
                <a:spcPct val="0"/>
              </a:spcBef>
            </a:pPr>
            <a:br>
              <a:rPr lang="en-US" sz="5400" b="1" dirty="0">
                <a:sym typeface="Arial"/>
              </a:rPr>
            </a:br>
            <a:r>
              <a:rPr lang="en-US" sz="5400" b="1" dirty="0">
                <a:sym typeface="Arial"/>
              </a:rPr>
              <a:t>Language Issues</a:t>
            </a:r>
          </a:p>
        </p:txBody>
      </p:sp>
      <p:pic>
        <p:nvPicPr>
          <p:cNvPr id="101" name="Picture 100" descr="Wooden letters in a blue background">
            <a:extLst>
              <a:ext uri="{FF2B5EF4-FFF2-40B4-BE49-F238E27FC236}">
                <a16:creationId xmlns:a16="http://schemas.microsoft.com/office/drawing/2014/main" id="{36B850D7-637B-F50D-F198-2D311A19DAAD}"/>
              </a:ext>
            </a:extLst>
          </p:cNvPr>
          <p:cNvPicPr>
            <a:picLocks noChangeAspect="1"/>
          </p:cNvPicPr>
          <p:nvPr/>
        </p:nvPicPr>
        <p:blipFill rotWithShape="1">
          <a:blip r:embed="rId3"/>
          <a:srcRect l="45952" r="-2" b="-2"/>
          <a:stretch/>
        </p:blipFill>
        <p:spPr>
          <a:xfrm>
            <a:off x="6638988" y="-1"/>
            <a:ext cx="5553012" cy="6858001"/>
          </a:xfrm>
          <a:prstGeom prst="rect">
            <a:avLst/>
          </a:prstGeom>
        </p:spPr>
      </p:pic>
      <p:grpSp>
        <p:nvGrpSpPr>
          <p:cNvPr id="105" name="Group 104">
            <a:extLst>
              <a:ext uri="{FF2B5EF4-FFF2-40B4-BE49-F238E27FC236}">
                <a16:creationId xmlns:a16="http://schemas.microsoft.com/office/drawing/2014/main" id="{F2C2385A-6F3A-07EF-D18E-AA9E680CE4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6" name="Rectangle 105">
              <a:extLst>
                <a:ext uri="{FF2B5EF4-FFF2-40B4-BE49-F238E27FC236}">
                  <a16:creationId xmlns:a16="http://schemas.microsoft.com/office/drawing/2014/main" id="{6794B55E-EB5A-B230-96EA-54C8AEB19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2F58827A-DDAE-A009-92D2-4F44528142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Slide Background">
            <a:extLst>
              <a:ext uri="{FF2B5EF4-FFF2-40B4-BE49-F238E27FC236}">
                <a16:creationId xmlns:a16="http://schemas.microsoft.com/office/drawing/2014/main" id="{518BCE60-EB58-4019-B93A-1094BA89FB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0E4BDC5-1DF0-B758-02E4-0AA24AB72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087"/>
            <a:ext cx="6103704" cy="5125412"/>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239C5D7-3A83-4B28-BA16-9364DA5F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5385538" cy="6858000"/>
          </a:xfrm>
          <a:prstGeom prst="rect">
            <a:avLst/>
          </a:prstGeom>
          <a:ln>
            <a:noFill/>
          </a:ln>
          <a:effectLst>
            <a:outerShdw blurRad="635000" dist="254000" dir="546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94572058-452C-0835-4975-52EF76BE7641}"/>
              </a:ext>
              <a:ext uri="{C183D7F6-B498-43B3-948B-1728B52AA6E4}">
                <adec:decorative xmlns:adec="http://schemas.microsoft.com/office/drawing/2017/decorative" val="1"/>
              </a:ext>
            </a:extLst>
          </p:cNvPr>
          <p:cNvPicPr>
            <a:picLocks noChangeAspect="1"/>
          </p:cNvPicPr>
          <p:nvPr/>
        </p:nvPicPr>
        <p:blipFill rotWithShape="1">
          <a:blip r:embed="rId2"/>
          <a:srcRect l="22140" r="21907" b="-1"/>
          <a:stretch/>
        </p:blipFill>
        <p:spPr>
          <a:xfrm>
            <a:off x="6103705" y="10"/>
            <a:ext cx="5385539" cy="6857990"/>
          </a:xfrm>
          <a:prstGeom prst="rect">
            <a:avLst/>
          </a:prstGeom>
        </p:spPr>
      </p:pic>
      <p:sp>
        <p:nvSpPr>
          <p:cNvPr id="14" name="tint">
            <a:extLst>
              <a:ext uri="{FF2B5EF4-FFF2-40B4-BE49-F238E27FC236}">
                <a16:creationId xmlns:a16="http://schemas.microsoft.com/office/drawing/2014/main" id="{49109861-B852-BC17-33D7-416D00A39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92294" y="0"/>
            <a:ext cx="696657"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64E1794-AC85-1626-2A16-574D3C46A1CA}"/>
              </a:ext>
              <a:ext uri="{C183D7F6-B498-43B3-948B-1728B52AA6E4}">
                <adec:decorative xmlns:adec="http://schemas.microsoft.com/office/drawing/2017/decorative" val="1"/>
              </a:ext>
            </a:extLst>
          </p:cNvPr>
          <p:cNvSpPr txBox="1"/>
          <p:nvPr/>
        </p:nvSpPr>
        <p:spPr>
          <a:xfrm>
            <a:off x="8494527" y="1110874"/>
            <a:ext cx="588484" cy="1200329"/>
          </a:xfrm>
          <a:prstGeom prst="rect">
            <a:avLst/>
          </a:prstGeom>
          <a:noFill/>
        </p:spPr>
        <p:txBody>
          <a:bodyPr wrap="square" rtlCol="0">
            <a:spAutoFit/>
          </a:bodyPr>
          <a:lstStyle/>
          <a:p>
            <a:r>
              <a:rPr lang="en-US" sz="7200" dirty="0">
                <a:latin typeface="Bernard MT Condensed" panose="02050806060905020404" pitchFamily="18" charset="77"/>
              </a:rPr>
              <a:t>?</a:t>
            </a:r>
          </a:p>
        </p:txBody>
      </p:sp>
      <p:sp>
        <p:nvSpPr>
          <p:cNvPr id="2" name="Title 1">
            <a:extLst>
              <a:ext uri="{FF2B5EF4-FFF2-40B4-BE49-F238E27FC236}">
                <a16:creationId xmlns:a16="http://schemas.microsoft.com/office/drawing/2014/main" id="{B335700D-65F1-1FCE-2451-FE10378312C1}"/>
              </a:ext>
            </a:extLst>
          </p:cNvPr>
          <p:cNvSpPr>
            <a:spLocks noGrp="1"/>
          </p:cNvSpPr>
          <p:nvPr>
            <p:ph type="title"/>
          </p:nvPr>
        </p:nvSpPr>
        <p:spPr>
          <a:xfrm>
            <a:off x="139518" y="1839130"/>
            <a:ext cx="5820031" cy="4214890"/>
          </a:xfrm>
        </p:spPr>
        <p:txBody>
          <a:bodyPr vert="horz" lIns="91440" tIns="45720" rIns="91440" bIns="45720" rtlCol="0" anchor="t">
            <a:normAutofit/>
          </a:bodyPr>
          <a:lstStyle/>
          <a:p>
            <a:pPr algn="ctr">
              <a:spcBef>
                <a:spcPct val="0"/>
              </a:spcBef>
            </a:pPr>
            <a:r>
              <a:rPr lang="en-US" sz="4000" b="1" dirty="0">
                <a:solidFill>
                  <a:schemeClr val="tx1"/>
                </a:solidFill>
                <a:sym typeface="Arial"/>
              </a:rPr>
              <a:t>#1. Person First Language</a:t>
            </a:r>
            <a:br>
              <a:rPr lang="en-US" sz="4000" b="1" dirty="0">
                <a:solidFill>
                  <a:schemeClr val="tx1"/>
                </a:solidFill>
                <a:sym typeface="Arial"/>
              </a:rPr>
            </a:br>
            <a:r>
              <a:rPr lang="en-US" sz="4000" b="1" dirty="0">
                <a:solidFill>
                  <a:schemeClr val="tx1"/>
                </a:solidFill>
                <a:sym typeface="Arial"/>
              </a:rPr>
              <a:t>“Person with a Disability”</a:t>
            </a:r>
            <a:br>
              <a:rPr lang="en-US" sz="4000" b="1" dirty="0">
                <a:solidFill>
                  <a:schemeClr val="tx1"/>
                </a:solidFill>
                <a:sym typeface="Arial"/>
              </a:rPr>
            </a:br>
            <a:br>
              <a:rPr lang="en-US" sz="3700" b="1" dirty="0">
                <a:solidFill>
                  <a:schemeClr val="tx1"/>
                </a:solidFill>
                <a:sym typeface="Arial"/>
              </a:rPr>
            </a:br>
            <a:r>
              <a:rPr lang="en-US" sz="3700" b="1" dirty="0">
                <a:solidFill>
                  <a:schemeClr val="tx1"/>
                </a:solidFill>
                <a:sym typeface="Arial"/>
              </a:rPr>
              <a:t>or</a:t>
            </a:r>
            <a:br>
              <a:rPr lang="en-US" sz="3700" b="1" dirty="0">
                <a:solidFill>
                  <a:schemeClr val="tx1"/>
                </a:solidFill>
                <a:sym typeface="Arial"/>
              </a:rPr>
            </a:br>
            <a:br>
              <a:rPr lang="en-US" sz="3700" b="1" dirty="0">
                <a:solidFill>
                  <a:schemeClr val="tx1"/>
                </a:solidFill>
                <a:sym typeface="Arial"/>
              </a:rPr>
            </a:br>
            <a:r>
              <a:rPr lang="en-US" sz="3700" b="1" dirty="0">
                <a:solidFill>
                  <a:schemeClr val="tx1"/>
                </a:solidFill>
                <a:sym typeface="Arial"/>
              </a:rPr>
              <a:t>#2. </a:t>
            </a:r>
            <a:r>
              <a:rPr lang="en-US" sz="4000" b="1" dirty="0">
                <a:solidFill>
                  <a:schemeClr val="tx1"/>
                </a:solidFill>
                <a:sym typeface="Arial"/>
              </a:rPr>
              <a:t>Identity First Language “Disabled Person”</a:t>
            </a:r>
            <a:endParaRPr lang="en-US" sz="4000" dirty="0">
              <a:solidFill>
                <a:schemeClr val="tx1"/>
              </a:solidFill>
            </a:endParaRPr>
          </a:p>
        </p:txBody>
      </p:sp>
    </p:spTree>
    <p:extLst>
      <p:ext uri="{BB962C8B-B14F-4D97-AF65-F5344CB8AC3E}">
        <p14:creationId xmlns:p14="http://schemas.microsoft.com/office/powerpoint/2010/main" val="3673370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D7AD-43FB-BA0E-2450-29F37854370D}"/>
              </a:ext>
            </a:extLst>
          </p:cNvPr>
          <p:cNvSpPr>
            <a:spLocks noGrp="1"/>
          </p:cNvSpPr>
          <p:nvPr>
            <p:ph type="title"/>
          </p:nvPr>
        </p:nvSpPr>
        <p:spPr>
          <a:xfrm>
            <a:off x="2767424" y="1241397"/>
            <a:ext cx="6661191" cy="2385919"/>
          </a:xfrm>
        </p:spPr>
        <p:txBody>
          <a:bodyPr vert="horz" lIns="91440" tIns="45720" rIns="91440" bIns="45720" rtlCol="0" anchor="b">
            <a:normAutofit/>
          </a:bodyPr>
          <a:lstStyle/>
          <a:p>
            <a:pPr algn="ctr">
              <a:spcBef>
                <a:spcPct val="0"/>
              </a:spcBef>
            </a:pPr>
            <a:r>
              <a:rPr lang="en-US" sz="4000" kern="1200" dirty="0">
                <a:solidFill>
                  <a:schemeClr val="tx1"/>
                </a:solidFill>
                <a:latin typeface="+mj-lt"/>
                <a:ea typeface="+mj-ea"/>
                <a:cs typeface="+mj-cs"/>
              </a:rPr>
              <a:t>Unsatisfying Answer:</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It depends!</a:t>
            </a:r>
          </a:p>
        </p:txBody>
      </p:sp>
      <p:grpSp>
        <p:nvGrpSpPr>
          <p:cNvPr id="90" name="Group 89">
            <a:extLst>
              <a:ext uri="{FF2B5EF4-FFF2-40B4-BE49-F238E27FC236}">
                <a16:creationId xmlns:a16="http://schemas.microsoft.com/office/drawing/2014/main" id="{8CDD169D-D9EF-76C0-E5E2-AF3CB399BE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91" name="Rectangle 90">
              <a:extLst>
                <a:ext uri="{FF2B5EF4-FFF2-40B4-BE49-F238E27FC236}">
                  <a16:creationId xmlns:a16="http://schemas.microsoft.com/office/drawing/2014/main" id="{90C11A61-5FF9-ABB4-D6A8-E2420D9FC7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C0D1B6C-CE1F-818D-CB3D-07FBCDBFFA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610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ACA2E5-0338-E719-A98F-57DDDD58A0B7}"/>
              </a:ext>
            </a:extLst>
          </p:cNvPr>
          <p:cNvSpPr>
            <a:spLocks noGrp="1"/>
          </p:cNvSpPr>
          <p:nvPr>
            <p:ph type="title"/>
          </p:nvPr>
        </p:nvSpPr>
        <p:spPr>
          <a:xfrm>
            <a:off x="643467" y="643467"/>
            <a:ext cx="5582699" cy="5188922"/>
          </a:xfrm>
        </p:spPr>
        <p:txBody>
          <a:bodyPr vert="horz" lIns="91440" tIns="45720" rIns="91440" bIns="45720" rtlCol="0" anchor="b">
            <a:normAutofit/>
          </a:bodyPr>
          <a:lstStyle/>
          <a:p>
            <a:pPr marL="0" indent="-228600" algn="l">
              <a:spcBef>
                <a:spcPct val="0"/>
              </a:spcBef>
            </a:pPr>
            <a:r>
              <a:rPr lang="en-US" sz="4400" b="1" dirty="0"/>
              <a:t>Invisible, Hidden or Non-Apparent Disability? </a:t>
            </a:r>
            <a:br>
              <a:rPr lang="en-US" sz="3400" b="1" dirty="0"/>
            </a:br>
            <a:r>
              <a:rPr lang="en-US" sz="3400" dirty="0"/>
              <a:t>___________________</a:t>
            </a:r>
            <a:br>
              <a:rPr lang="en-US" sz="3400" dirty="0"/>
            </a:br>
            <a:br>
              <a:rPr lang="en-US" sz="3400" dirty="0"/>
            </a:br>
            <a:r>
              <a:rPr lang="en-US" sz="3400" b="1" dirty="0"/>
              <a:t>Which term is best?</a:t>
            </a:r>
            <a:br>
              <a:rPr lang="en-US" sz="3400" b="1" dirty="0"/>
            </a:br>
            <a:br>
              <a:rPr lang="en-US" sz="3400" b="1" dirty="0"/>
            </a:br>
            <a:r>
              <a:rPr lang="en-US" sz="3400" b="1" i="1" dirty="0"/>
              <a:t>Ask or notice what someone prefers!</a:t>
            </a:r>
            <a:endParaRPr lang="en-US" sz="3400" i="1" dirty="0"/>
          </a:p>
        </p:txBody>
      </p:sp>
      <p:pic>
        <p:nvPicPr>
          <p:cNvPr id="6" name="Picture 5" descr="Wood human figure">
            <a:extLst>
              <a:ext uri="{FF2B5EF4-FFF2-40B4-BE49-F238E27FC236}">
                <a16:creationId xmlns:a16="http://schemas.microsoft.com/office/drawing/2014/main" id="{5DDA9121-2550-FF5F-C479-D0F09FAC8D21}"/>
              </a:ext>
            </a:extLst>
          </p:cNvPr>
          <p:cNvPicPr>
            <a:picLocks noChangeAspect="1"/>
          </p:cNvPicPr>
          <p:nvPr/>
        </p:nvPicPr>
        <p:blipFill rotWithShape="1">
          <a:blip r:embed="rId2"/>
          <a:srcRect r="4196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 Placeholder 6">
            <a:extLst>
              <a:ext uri="{FF2B5EF4-FFF2-40B4-BE49-F238E27FC236}">
                <a16:creationId xmlns:a16="http://schemas.microsoft.com/office/drawing/2014/main" id="{545475DC-4981-8F0A-80F2-980A2E55E692}"/>
              </a:ext>
              <a:ext uri="{C183D7F6-B498-43B3-948B-1728B52AA6E4}">
                <adec:decorative xmlns:adec="http://schemas.microsoft.com/office/drawing/2017/decorative" val="1"/>
              </a:ext>
            </a:extLst>
          </p:cNvPr>
          <p:cNvSpPr>
            <a:spLocks noGrp="1"/>
          </p:cNvSpPr>
          <p:nvPr>
            <p:ph type="body" idx="2"/>
          </p:nvPr>
        </p:nvSpPr>
        <p:spPr/>
        <p:txBody>
          <a:bodyPr/>
          <a:lstStyle/>
          <a:p>
            <a:pPr marL="152396" indent="0">
              <a:buNone/>
            </a:pPr>
            <a:r>
              <a:rPr lang="en-US" dirty="0"/>
              <a:t> </a:t>
            </a:r>
          </a:p>
        </p:txBody>
      </p:sp>
    </p:spTree>
    <p:extLst>
      <p:ext uri="{BB962C8B-B14F-4D97-AF65-F5344CB8AC3E}">
        <p14:creationId xmlns:p14="http://schemas.microsoft.com/office/powerpoint/2010/main" val="90194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9B4574-C0D4-24B0-BCB6-9BC99F1FF5CD}"/>
              </a:ext>
            </a:extLst>
          </p:cNvPr>
          <p:cNvSpPr>
            <a:spLocks noGrp="1"/>
          </p:cNvSpPr>
          <p:nvPr>
            <p:ph type="ctrTitle"/>
          </p:nvPr>
        </p:nvSpPr>
        <p:spPr>
          <a:xfrm>
            <a:off x="5297762" y="640080"/>
            <a:ext cx="6251110" cy="3264655"/>
          </a:xfrm>
        </p:spPr>
        <p:txBody>
          <a:bodyPr anchor="b">
            <a:normAutofit/>
          </a:bodyPr>
          <a:lstStyle/>
          <a:p>
            <a:pPr algn="l"/>
            <a:r>
              <a:rPr lang="en-US" sz="4000" b="1" dirty="0"/>
              <a:t>A few definitions:</a:t>
            </a:r>
            <a:br>
              <a:rPr lang="en-US" sz="4000" b="1" dirty="0"/>
            </a:br>
            <a:br>
              <a:rPr lang="en-US" sz="4000" b="1" dirty="0"/>
            </a:br>
            <a:r>
              <a:rPr lang="en-US" sz="4000" b="1" dirty="0"/>
              <a:t>What is a disability?</a:t>
            </a:r>
            <a:br>
              <a:rPr lang="en-US" sz="4000" b="1" dirty="0"/>
            </a:br>
            <a:r>
              <a:rPr lang="en-US" sz="4000" b="1" dirty="0"/>
              <a:t>What is an invisible disability?</a:t>
            </a:r>
          </a:p>
        </p:txBody>
      </p:sp>
      <p:pic>
        <p:nvPicPr>
          <p:cNvPr id="4" name="Picture 3" descr="Seven-spot ladybug climbing a grass blade">
            <a:extLst>
              <a:ext uri="{FF2B5EF4-FFF2-40B4-BE49-F238E27FC236}">
                <a16:creationId xmlns:a16="http://schemas.microsoft.com/office/drawing/2014/main" id="{1AA349E7-2D0C-6D20-A898-0EE2C0D7D07A}"/>
              </a:ext>
            </a:extLst>
          </p:cNvPr>
          <p:cNvPicPr>
            <a:picLocks noChangeAspect="1"/>
          </p:cNvPicPr>
          <p:nvPr/>
        </p:nvPicPr>
        <p:blipFill rotWithShape="1">
          <a:blip r:embed="rId2"/>
          <a:srcRect l="2011" r="5265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57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useBgFill="1">
        <p:nvSpPr>
          <p:cNvPr id="203" name="Rectangle 20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Google Shape;189;p35"/>
          <p:cNvSpPr txBox="1">
            <a:spLocks noGrp="1"/>
          </p:cNvSpPr>
          <p:nvPr>
            <p:ph type="title"/>
          </p:nvPr>
        </p:nvSpPr>
        <p:spPr>
          <a:xfrm>
            <a:off x="512064" y="548640"/>
            <a:ext cx="4134076" cy="5431536"/>
          </a:xfrm>
          <a:prstGeom prst="rect">
            <a:avLst/>
          </a:prstGeom>
        </p:spPr>
        <p:txBody>
          <a:bodyPr spcFirstLastPara="1" vert="horz" lIns="91440" tIns="45720" rIns="91440" bIns="45720" rtlCol="0" anchor="ctr" anchorCtr="0">
            <a:normAutofit/>
          </a:bodyPr>
          <a:lstStyle/>
          <a:p>
            <a:pPr algn="l">
              <a:spcBef>
                <a:spcPct val="0"/>
              </a:spcBef>
            </a:pPr>
            <a:r>
              <a:rPr lang="en-US" sz="4600" b="1" kern="1200" dirty="0">
                <a:solidFill>
                  <a:schemeClr val="tx1"/>
                </a:solidFill>
                <a:latin typeface="+mj-lt"/>
                <a:ea typeface="+mj-ea"/>
                <a:cs typeface="+mj-cs"/>
              </a:rPr>
              <a:t>According to the Americans with Disabilities Act (ADA):</a:t>
            </a:r>
          </a:p>
        </p:txBody>
      </p:sp>
      <p:sp>
        <p:nvSpPr>
          <p:cNvPr id="20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Google Shape;191;p35"/>
          <p:cNvSpPr txBox="1">
            <a:spLocks noGrp="1"/>
          </p:cNvSpPr>
          <p:nvPr>
            <p:ph type="body" idx="2"/>
          </p:nvPr>
        </p:nvSpPr>
        <p:spPr>
          <a:xfrm>
            <a:off x="5288692" y="552091"/>
            <a:ext cx="6606746" cy="5431536"/>
          </a:xfrm>
          <a:prstGeom prst="rect">
            <a:avLst/>
          </a:prstGeom>
        </p:spPr>
        <p:txBody>
          <a:bodyPr spcFirstLastPara="1" vert="horz" lIns="91440" tIns="45720" rIns="91440" bIns="45720" rtlCol="0" anchor="ctr" anchorCtr="0">
            <a:noAutofit/>
          </a:bodyPr>
          <a:lstStyle/>
          <a:p>
            <a:pPr marL="0" indent="0">
              <a:spcAft>
                <a:spcPts val="1600"/>
              </a:spcAft>
              <a:buNone/>
            </a:pPr>
            <a:r>
              <a:rPr lang="en-US" sz="3600" dirty="0">
                <a:solidFill>
                  <a:schemeClr val="tx1"/>
                </a:solidFill>
                <a:latin typeface="Arial"/>
                <a:ea typeface="Arial"/>
                <a:cs typeface="Arial"/>
                <a:sym typeface="Arial"/>
              </a:rPr>
              <a:t>“...a disability is a physical or mental impairment that substantially limits one or more major life activities.”</a:t>
            </a:r>
          </a:p>
          <a:p>
            <a:pPr marL="0" indent="0">
              <a:spcAft>
                <a:spcPts val="1600"/>
              </a:spcAft>
              <a:buNone/>
            </a:pPr>
            <a:r>
              <a:rPr lang="en-US" sz="3600" dirty="0">
                <a:solidFill>
                  <a:schemeClr val="tx1"/>
                </a:solidFill>
                <a:latin typeface="Arial"/>
                <a:ea typeface="Arial"/>
                <a:cs typeface="Arial"/>
                <a:sym typeface="Arial"/>
              </a:rPr>
              <a:t>https://</a:t>
            </a:r>
            <a:r>
              <a:rPr lang="en-US" sz="3600" dirty="0" err="1">
                <a:solidFill>
                  <a:schemeClr val="tx1"/>
                </a:solidFill>
                <a:latin typeface="Arial"/>
                <a:ea typeface="Arial"/>
                <a:cs typeface="Arial"/>
                <a:sym typeface="Arial"/>
              </a:rPr>
              <a:t>adata.org</a:t>
            </a:r>
            <a:r>
              <a:rPr lang="en-US" sz="3600" dirty="0">
                <a:solidFill>
                  <a:schemeClr val="tx1"/>
                </a:solidFill>
                <a:latin typeface="Arial"/>
                <a:ea typeface="Arial"/>
                <a:cs typeface="Arial"/>
                <a:sym typeface="Arial"/>
              </a:rPr>
              <a:t>/</a:t>
            </a:r>
            <a:endParaRPr lang="en-US" sz="3600" dirty="0">
              <a:solidFill>
                <a:schemeClr val="tx1"/>
              </a:solidFill>
            </a:endParaRPr>
          </a:p>
        </p:txBody>
      </p:sp>
    </p:spTree>
    <p:extLst>
      <p:ext uri="{BB962C8B-B14F-4D97-AF65-F5344CB8AC3E}">
        <p14:creationId xmlns:p14="http://schemas.microsoft.com/office/powerpoint/2010/main" val="1402630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useBgFill="1">
        <p:nvSpPr>
          <p:cNvPr id="203" name="Rectangle 20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Google Shape;189;p35"/>
          <p:cNvSpPr txBox="1">
            <a:spLocks noGrp="1"/>
          </p:cNvSpPr>
          <p:nvPr>
            <p:ph type="title"/>
          </p:nvPr>
        </p:nvSpPr>
        <p:spPr>
          <a:xfrm>
            <a:off x="499213" y="548640"/>
            <a:ext cx="3942895" cy="5431536"/>
          </a:xfrm>
          <a:prstGeom prst="rect">
            <a:avLst/>
          </a:prstGeom>
        </p:spPr>
        <p:txBody>
          <a:bodyPr spcFirstLastPara="1" vert="horz" lIns="91440" tIns="45720" rIns="91440" bIns="45720" rtlCol="0" anchor="ctr" anchorCtr="0">
            <a:normAutofit/>
          </a:bodyPr>
          <a:lstStyle/>
          <a:p>
            <a:pPr algn="l">
              <a:spcBef>
                <a:spcPct val="0"/>
              </a:spcBef>
            </a:pPr>
            <a:r>
              <a:rPr lang="en-US" sz="4600" b="1" kern="1200" dirty="0">
                <a:solidFill>
                  <a:schemeClr val="tx1"/>
                </a:solidFill>
                <a:latin typeface="+mj-lt"/>
                <a:ea typeface="+mj-ea"/>
                <a:cs typeface="+mj-cs"/>
              </a:rPr>
              <a:t>According to the Invisible Disabilities Association, </a:t>
            </a:r>
          </a:p>
        </p:txBody>
      </p:sp>
      <p:sp>
        <p:nvSpPr>
          <p:cNvPr id="205"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Google Shape;191;p35"/>
          <p:cNvSpPr txBox="1">
            <a:spLocks noGrp="1"/>
          </p:cNvSpPr>
          <p:nvPr>
            <p:ph type="body" idx="2"/>
          </p:nvPr>
        </p:nvSpPr>
        <p:spPr>
          <a:xfrm>
            <a:off x="5126418" y="552091"/>
            <a:ext cx="6224335" cy="5431536"/>
          </a:xfrm>
          <a:prstGeom prst="rect">
            <a:avLst/>
          </a:prstGeom>
        </p:spPr>
        <p:txBody>
          <a:bodyPr spcFirstLastPara="1" vert="horz" lIns="91440" tIns="45720" rIns="91440" bIns="45720" rtlCol="0" anchor="ctr" anchorCtr="0">
            <a:noAutofit/>
          </a:bodyPr>
          <a:lstStyle/>
          <a:p>
            <a:pPr marL="0" indent="-228600">
              <a:spcAft>
                <a:spcPts val="1600"/>
              </a:spcAft>
              <a:buFont typeface="Arial" panose="020B0604020202020204" pitchFamily="34" charset="0"/>
              <a:buChar char="•"/>
            </a:pPr>
            <a:r>
              <a:rPr lang="en-US" sz="3600" dirty="0">
                <a:solidFill>
                  <a:schemeClr val="tx1"/>
                </a:solidFill>
                <a:sym typeface="Arial"/>
              </a:rPr>
              <a:t>“...an </a:t>
            </a:r>
            <a:r>
              <a:rPr lang="en-US" sz="3600" b="1" dirty="0">
                <a:solidFill>
                  <a:schemeClr val="tx1"/>
                </a:solidFill>
                <a:sym typeface="Arial"/>
              </a:rPr>
              <a:t>invisible disability</a:t>
            </a:r>
            <a:r>
              <a:rPr lang="en-US" sz="3600" dirty="0">
                <a:solidFill>
                  <a:schemeClr val="tx1"/>
                </a:solidFill>
                <a:sym typeface="Arial"/>
              </a:rPr>
              <a:t> is a physical, mental or neurological condition that is not visible from the outside, yet can limit or challenge a person’s movements, senses, or activities. Unfortunately, the very fact that these symptoms are invisible can lead to misunderstandings,  false perceptions, and judgments.”</a:t>
            </a:r>
            <a:endParaRPr lang="en-US" sz="3600" dirty="0">
              <a:solidFill>
                <a:schemeClr val="tx1"/>
              </a:solidFill>
            </a:endParaRPr>
          </a:p>
        </p:txBody>
      </p:sp>
    </p:spTree>
    <p:extLst>
      <p:ext uri="{BB962C8B-B14F-4D97-AF65-F5344CB8AC3E}">
        <p14:creationId xmlns:p14="http://schemas.microsoft.com/office/powerpoint/2010/main" val="4120066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2"/>
        <p:cNvGrpSpPr/>
        <p:nvPr/>
      </p:nvGrpSpPr>
      <p:grpSpPr>
        <a:xfrm>
          <a:off x="0" y="0"/>
          <a:ext cx="0" cy="0"/>
          <a:chOff x="0" y="0"/>
          <a:chExt cx="0" cy="0"/>
        </a:xfrm>
      </p:grpSpPr>
      <p:sp useBgFill="1">
        <p:nvSpPr>
          <p:cNvPr id="209" name="Rectangle 208">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Google Shape;203;p37"/>
          <p:cNvSpPr txBox="1">
            <a:spLocks noGrp="1"/>
          </p:cNvSpPr>
          <p:nvPr>
            <p:ph type="title"/>
          </p:nvPr>
        </p:nvSpPr>
        <p:spPr>
          <a:xfrm>
            <a:off x="640080" y="640080"/>
            <a:ext cx="6894575" cy="3566160"/>
          </a:xfrm>
          <a:prstGeom prst="rect">
            <a:avLst/>
          </a:prstGeom>
        </p:spPr>
        <p:txBody>
          <a:bodyPr spcFirstLastPara="1" vert="horz" lIns="91440" tIns="45720" rIns="91440" bIns="45720" rtlCol="0" anchor="b" anchorCtr="0">
            <a:normAutofit fontScale="90000"/>
          </a:bodyPr>
          <a:lstStyle/>
          <a:p>
            <a:pPr algn="l">
              <a:spcBef>
                <a:spcPct val="0"/>
              </a:spcBef>
            </a:pPr>
            <a:r>
              <a:rPr lang="en-US" sz="6600" dirty="0">
                <a:sym typeface="Arial"/>
              </a:rPr>
              <a:t>Can you think of a few examples of invisible disabilities?</a:t>
            </a:r>
          </a:p>
        </p:txBody>
      </p:sp>
      <p:sp>
        <p:nvSpPr>
          <p:cNvPr id="211"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9646" y="440926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 name="Picture 204">
            <a:extLst>
              <a:ext uri="{FF2B5EF4-FFF2-40B4-BE49-F238E27FC236}">
                <a16:creationId xmlns:a16="http://schemas.microsoft.com/office/drawing/2014/main" id="{3E824B05-2748-4DC5-8AF2-BEB640EA22E4}"/>
              </a:ext>
              <a:ext uri="{C183D7F6-B498-43B3-948B-1728B52AA6E4}">
                <adec:decorative xmlns:adec="http://schemas.microsoft.com/office/drawing/2017/decorative" val="1"/>
              </a:ext>
            </a:extLst>
          </p:cNvPr>
          <p:cNvPicPr>
            <a:picLocks noChangeAspect="1"/>
          </p:cNvPicPr>
          <p:nvPr/>
        </p:nvPicPr>
        <p:blipFill rotWithShape="1">
          <a:blip r:embed="rId3"/>
          <a:srcRect l="34511" r="26048" b="-1"/>
          <a:stretch/>
        </p:blipFill>
        <p:spPr>
          <a:xfrm>
            <a:off x="8139803" y="10"/>
            <a:ext cx="4052199" cy="6857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p:spPr>
      </p:pic>
      <p:sp>
        <p:nvSpPr>
          <p:cNvPr id="2" name="TextBox 1">
            <a:extLst>
              <a:ext uri="{FF2B5EF4-FFF2-40B4-BE49-F238E27FC236}">
                <a16:creationId xmlns:a16="http://schemas.microsoft.com/office/drawing/2014/main" id="{DF5F2EC4-6C23-291D-6548-902BB952A09E}"/>
              </a:ext>
            </a:extLst>
          </p:cNvPr>
          <p:cNvSpPr txBox="1"/>
          <p:nvPr/>
        </p:nvSpPr>
        <p:spPr>
          <a:xfrm>
            <a:off x="4386648" y="4747290"/>
            <a:ext cx="3592645" cy="523220"/>
          </a:xfrm>
          <a:prstGeom prst="rect">
            <a:avLst/>
          </a:prstGeom>
          <a:noFill/>
        </p:spPr>
        <p:txBody>
          <a:bodyPr wrap="square" rtlCol="0">
            <a:spAutoFit/>
          </a:bodyPr>
          <a:lstStyle/>
          <a:p>
            <a:r>
              <a:rPr lang="en-US" sz="2800" dirty="0"/>
              <a:t>Put some in the chat?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CB1B93-B27E-EC3F-EE06-25A1D02B7D8D}"/>
              </a:ext>
            </a:extLst>
          </p:cNvPr>
          <p:cNvSpPr>
            <a:spLocks noGrp="1"/>
          </p:cNvSpPr>
          <p:nvPr>
            <p:ph type="title"/>
          </p:nvPr>
        </p:nvSpPr>
        <p:spPr>
          <a:xfrm>
            <a:off x="415600" y="630438"/>
            <a:ext cx="11360800" cy="763600"/>
          </a:xfrm>
        </p:spPr>
        <p:txBody>
          <a:bodyPr>
            <a:normAutofit fontScale="90000"/>
          </a:bodyPr>
          <a:lstStyle/>
          <a:p>
            <a:r>
              <a:rPr lang="en-US" b="1" u="sng" dirty="0"/>
              <a:t>A Few Examples:</a:t>
            </a:r>
          </a:p>
        </p:txBody>
      </p:sp>
      <p:sp>
        <p:nvSpPr>
          <p:cNvPr id="4" name="Text Placeholder 3">
            <a:extLst>
              <a:ext uri="{FF2B5EF4-FFF2-40B4-BE49-F238E27FC236}">
                <a16:creationId xmlns:a16="http://schemas.microsoft.com/office/drawing/2014/main" id="{E5E82226-C07A-6CA5-B83B-79D62757892E}"/>
              </a:ext>
            </a:extLst>
          </p:cNvPr>
          <p:cNvSpPr>
            <a:spLocks noGrp="1"/>
          </p:cNvSpPr>
          <p:nvPr>
            <p:ph type="body" idx="1"/>
          </p:nvPr>
        </p:nvSpPr>
        <p:spPr>
          <a:xfrm>
            <a:off x="415600" y="1536632"/>
            <a:ext cx="5333200" cy="4963021"/>
          </a:xfrm>
        </p:spPr>
        <p:txBody>
          <a:bodyPr>
            <a:noAutofit/>
          </a:bodyPr>
          <a:lstStyle/>
          <a:p>
            <a:pPr marL="342900" indent="-342900">
              <a:lnSpc>
                <a:spcPct val="95000"/>
              </a:lnSpc>
            </a:pPr>
            <a:r>
              <a:rPr lang="en-US" sz="2000" b="1" dirty="0">
                <a:latin typeface="Arial"/>
                <a:ea typeface="Arial"/>
                <a:cs typeface="Arial"/>
                <a:sym typeface="Arial"/>
              </a:rPr>
              <a:t>Dyslexia</a:t>
            </a:r>
          </a:p>
          <a:p>
            <a:pPr marL="342900" indent="-342900">
              <a:lnSpc>
                <a:spcPct val="95000"/>
              </a:lnSpc>
              <a:spcBef>
                <a:spcPts val="1600"/>
              </a:spcBef>
            </a:pPr>
            <a:r>
              <a:rPr lang="en-US" sz="2000" b="1" dirty="0">
                <a:latin typeface="Arial"/>
                <a:ea typeface="Arial"/>
                <a:cs typeface="Arial"/>
                <a:sym typeface="Arial"/>
              </a:rPr>
              <a:t>Anxiety Disorders</a:t>
            </a:r>
          </a:p>
          <a:p>
            <a:pPr marL="342900" indent="-342900">
              <a:lnSpc>
                <a:spcPct val="95000"/>
              </a:lnSpc>
              <a:spcBef>
                <a:spcPts val="1600"/>
              </a:spcBef>
            </a:pPr>
            <a:r>
              <a:rPr lang="en-US" sz="2000" b="1" dirty="0">
                <a:latin typeface="Arial"/>
                <a:ea typeface="Arial"/>
                <a:cs typeface="Arial"/>
                <a:sym typeface="Arial"/>
              </a:rPr>
              <a:t>Chronic Pain</a:t>
            </a:r>
          </a:p>
          <a:p>
            <a:pPr marL="342900" indent="-342900">
              <a:lnSpc>
                <a:spcPct val="95000"/>
              </a:lnSpc>
              <a:spcBef>
                <a:spcPts val="1600"/>
              </a:spcBef>
            </a:pPr>
            <a:r>
              <a:rPr lang="en-US" sz="2000" b="1" dirty="0">
                <a:latin typeface="Arial"/>
                <a:ea typeface="Arial"/>
                <a:cs typeface="Arial"/>
                <a:sym typeface="Arial"/>
              </a:rPr>
              <a:t>Chronic Fatigue Syndrome</a:t>
            </a:r>
          </a:p>
          <a:p>
            <a:pPr marL="342900" indent="-342900">
              <a:lnSpc>
                <a:spcPct val="95000"/>
              </a:lnSpc>
              <a:spcBef>
                <a:spcPts val="1600"/>
              </a:spcBef>
            </a:pPr>
            <a:r>
              <a:rPr lang="en-US" sz="2000" b="1" dirty="0">
                <a:latin typeface="Arial"/>
                <a:ea typeface="Arial"/>
                <a:cs typeface="Arial"/>
                <a:sym typeface="Arial"/>
              </a:rPr>
              <a:t>Depression </a:t>
            </a:r>
          </a:p>
          <a:p>
            <a:pPr marL="342900" indent="-342900">
              <a:lnSpc>
                <a:spcPct val="95000"/>
              </a:lnSpc>
              <a:spcBef>
                <a:spcPts val="1600"/>
              </a:spcBef>
            </a:pPr>
            <a:r>
              <a:rPr lang="en-US" sz="2000" b="1" dirty="0">
                <a:latin typeface="Arial"/>
                <a:ea typeface="Arial"/>
                <a:cs typeface="Arial"/>
                <a:sym typeface="Arial"/>
              </a:rPr>
              <a:t>Diabetes</a:t>
            </a:r>
          </a:p>
          <a:p>
            <a:pPr marL="342900" indent="-342900">
              <a:lnSpc>
                <a:spcPct val="95000"/>
              </a:lnSpc>
              <a:spcBef>
                <a:spcPts val="1600"/>
              </a:spcBef>
            </a:pPr>
            <a:r>
              <a:rPr lang="en-US" sz="2000" b="1" dirty="0">
                <a:latin typeface="Arial"/>
                <a:ea typeface="Arial"/>
                <a:cs typeface="Arial"/>
                <a:sym typeface="Arial"/>
              </a:rPr>
              <a:t>Schizophrenia</a:t>
            </a:r>
          </a:p>
          <a:p>
            <a:pPr marL="342900" indent="-342900">
              <a:lnSpc>
                <a:spcPct val="95000"/>
              </a:lnSpc>
              <a:spcBef>
                <a:spcPts val="1600"/>
              </a:spcBef>
            </a:pPr>
            <a:r>
              <a:rPr lang="en-US" sz="2000" b="1" dirty="0">
                <a:latin typeface="Arial"/>
                <a:ea typeface="Arial"/>
                <a:cs typeface="Arial"/>
                <a:sym typeface="Arial"/>
              </a:rPr>
              <a:t>Agoraphobia</a:t>
            </a:r>
          </a:p>
          <a:p>
            <a:pPr marL="342900" indent="-342900">
              <a:lnSpc>
                <a:spcPct val="95000"/>
              </a:lnSpc>
              <a:spcBef>
                <a:spcPts val="1600"/>
              </a:spcBef>
            </a:pPr>
            <a:r>
              <a:rPr lang="en-US" sz="2000" b="1" dirty="0">
                <a:latin typeface="Arial"/>
                <a:ea typeface="Arial"/>
                <a:cs typeface="Arial"/>
                <a:sym typeface="Arial"/>
              </a:rPr>
              <a:t>Chronic Dizziness</a:t>
            </a:r>
          </a:p>
          <a:p>
            <a:pPr marL="342900" indent="-342900">
              <a:lnSpc>
                <a:spcPct val="95000"/>
              </a:lnSpc>
              <a:spcBef>
                <a:spcPts val="1600"/>
              </a:spcBef>
              <a:spcAft>
                <a:spcPts val="1600"/>
              </a:spcAft>
            </a:pPr>
            <a:r>
              <a:rPr lang="en-US" sz="2000" b="1" dirty="0">
                <a:latin typeface="Arial"/>
                <a:ea typeface="Arial"/>
                <a:cs typeface="Arial"/>
                <a:sym typeface="Arial"/>
              </a:rPr>
              <a:t>Multiple Sclerosis</a:t>
            </a:r>
            <a:endParaRPr lang="en-US" sz="2000" dirty="0"/>
          </a:p>
        </p:txBody>
      </p:sp>
      <p:graphicFrame>
        <p:nvGraphicFramePr>
          <p:cNvPr id="8" name="Text Placeholder 4">
            <a:extLst>
              <a:ext uri="{FF2B5EF4-FFF2-40B4-BE49-F238E27FC236}">
                <a16:creationId xmlns:a16="http://schemas.microsoft.com/office/drawing/2014/main" id="{9B92877D-10E7-31EC-7BEC-C116E70608E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08693913"/>
              </p:ext>
            </p:extLst>
          </p:nvPr>
        </p:nvGraphicFramePr>
        <p:xfrm>
          <a:off x="4268411" y="1536632"/>
          <a:ext cx="4010616" cy="502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EFA2A48F-08F8-0D89-9FA7-FAB497FBF4AB}"/>
              </a:ext>
            </a:extLst>
          </p:cNvPr>
          <p:cNvSpPr txBox="1"/>
          <p:nvPr/>
        </p:nvSpPr>
        <p:spPr>
          <a:xfrm>
            <a:off x="8402595" y="1541026"/>
            <a:ext cx="3002692" cy="5021888"/>
          </a:xfrm>
          <a:prstGeom prst="rect">
            <a:avLst/>
          </a:prstGeom>
          <a:noFill/>
        </p:spPr>
        <p:txBody>
          <a:bodyPr wrap="square" rtlCol="0">
            <a:spAutoFit/>
          </a:bodyPr>
          <a:lstStyle/>
          <a:p>
            <a:pPr marL="285750" indent="-285750">
              <a:lnSpc>
                <a:spcPct val="95000"/>
              </a:lnSpc>
              <a:spcBef>
                <a:spcPts val="1600"/>
              </a:spcBef>
              <a:buFont typeface="Arial" panose="020B0604020202020204" pitchFamily="34" charset="0"/>
              <a:buChar char="•"/>
            </a:pPr>
            <a:r>
              <a:rPr lang="en-US" sz="2000" b="1" dirty="0">
                <a:latin typeface="Arial"/>
                <a:ea typeface="Arial"/>
                <a:cs typeface="Arial"/>
                <a:sym typeface="Arial"/>
              </a:rPr>
              <a:t>Lyme Disease</a:t>
            </a:r>
          </a:p>
          <a:p>
            <a:pPr marL="285750" indent="-285750">
              <a:lnSpc>
                <a:spcPct val="95000"/>
              </a:lnSpc>
              <a:spcBef>
                <a:spcPts val="1600"/>
              </a:spcBef>
              <a:buFont typeface="Arial" panose="020B0604020202020204" pitchFamily="34" charset="0"/>
              <a:buChar char="•"/>
            </a:pPr>
            <a:r>
              <a:rPr lang="en-US" sz="2000" b="1" dirty="0">
                <a:latin typeface="Arial"/>
                <a:ea typeface="Arial"/>
                <a:cs typeface="Arial"/>
                <a:sym typeface="Arial"/>
              </a:rPr>
              <a:t>Metabolic Syndrome</a:t>
            </a:r>
          </a:p>
          <a:p>
            <a:pPr marL="285750" indent="-285750">
              <a:lnSpc>
                <a:spcPct val="95000"/>
              </a:lnSpc>
              <a:spcBef>
                <a:spcPts val="1600"/>
              </a:spcBef>
              <a:buFont typeface="Arial" panose="020B0604020202020204" pitchFamily="34" charset="0"/>
              <a:buChar char="•"/>
            </a:pPr>
            <a:r>
              <a:rPr lang="en-US" sz="2000" b="1" dirty="0">
                <a:latin typeface="Arial"/>
                <a:ea typeface="Arial"/>
                <a:cs typeface="Arial"/>
                <a:sym typeface="Arial"/>
              </a:rPr>
              <a:t>Myasthenia Gravis</a:t>
            </a:r>
          </a:p>
          <a:p>
            <a:pPr marL="285750" indent="-285750">
              <a:lnSpc>
                <a:spcPct val="95000"/>
              </a:lnSpc>
              <a:spcBef>
                <a:spcPts val="1600"/>
              </a:spcBef>
              <a:buFont typeface="Arial" panose="020B0604020202020204" pitchFamily="34" charset="0"/>
              <a:buChar char="•"/>
            </a:pPr>
            <a:r>
              <a:rPr lang="en-US" sz="2000" b="1" dirty="0">
                <a:latin typeface="Arial"/>
                <a:ea typeface="Arial"/>
                <a:cs typeface="Arial"/>
                <a:sym typeface="Arial"/>
              </a:rPr>
              <a:t>Narcolepsy</a:t>
            </a:r>
          </a:p>
          <a:p>
            <a:pPr marL="285750" indent="-285750">
              <a:lnSpc>
                <a:spcPct val="95000"/>
              </a:lnSpc>
              <a:spcBef>
                <a:spcPts val="1600"/>
              </a:spcBef>
              <a:buFont typeface="Arial" panose="020B0604020202020204" pitchFamily="34" charset="0"/>
              <a:buChar char="•"/>
            </a:pPr>
            <a:r>
              <a:rPr lang="en-US" sz="2000" b="1" dirty="0">
                <a:latin typeface="Arial"/>
                <a:ea typeface="Arial"/>
                <a:cs typeface="Arial"/>
                <a:sym typeface="Arial"/>
              </a:rPr>
              <a:t>Personality Disorders</a:t>
            </a:r>
          </a:p>
          <a:p>
            <a:pPr marL="285750" indent="-285750">
              <a:lnSpc>
                <a:spcPct val="95000"/>
              </a:lnSpc>
              <a:spcBef>
                <a:spcPts val="1600"/>
              </a:spcBef>
              <a:buFont typeface="Arial" panose="020B0604020202020204" pitchFamily="34" charset="0"/>
              <a:buChar char="•"/>
            </a:pPr>
            <a:r>
              <a:rPr lang="en-US" sz="2000" b="1" dirty="0">
                <a:latin typeface="Arial"/>
                <a:ea typeface="Arial"/>
                <a:cs typeface="Arial"/>
                <a:sym typeface="Arial"/>
              </a:rPr>
              <a:t>Rheumatoid Arthritis</a:t>
            </a:r>
          </a:p>
          <a:p>
            <a:pPr marL="285750" indent="-285750">
              <a:lnSpc>
                <a:spcPct val="95000"/>
              </a:lnSpc>
              <a:spcBef>
                <a:spcPts val="1600"/>
              </a:spcBef>
              <a:buFont typeface="Arial" panose="020B0604020202020204" pitchFamily="34" charset="0"/>
              <a:buChar char="•"/>
            </a:pPr>
            <a:r>
              <a:rPr lang="en-US" sz="2000" b="1" dirty="0">
                <a:latin typeface="Arial"/>
                <a:ea typeface="Arial"/>
                <a:cs typeface="Arial"/>
                <a:sym typeface="Arial"/>
              </a:rPr>
              <a:t>Ulcerative Colitis</a:t>
            </a:r>
          </a:p>
          <a:p>
            <a:pPr marL="285750" indent="-285750">
              <a:lnSpc>
                <a:spcPct val="95000"/>
              </a:lnSpc>
              <a:spcBef>
                <a:spcPts val="1600"/>
              </a:spcBef>
              <a:buFont typeface="Arial" panose="020B0604020202020204" pitchFamily="34" charset="0"/>
              <a:buChar char="•"/>
            </a:pPr>
            <a:r>
              <a:rPr lang="en-US" sz="2000" b="1" dirty="0">
                <a:latin typeface="Arial"/>
                <a:ea typeface="Arial"/>
                <a:cs typeface="Arial"/>
                <a:sym typeface="Arial"/>
              </a:rPr>
              <a:t>Attention Deficit Hyperactivity Disorder</a:t>
            </a:r>
          </a:p>
          <a:p>
            <a:endParaRPr lang="en-US" dirty="0"/>
          </a:p>
        </p:txBody>
      </p:sp>
    </p:spTree>
    <p:extLst>
      <p:ext uri="{BB962C8B-B14F-4D97-AF65-F5344CB8AC3E}">
        <p14:creationId xmlns:p14="http://schemas.microsoft.com/office/powerpoint/2010/main" val="3645037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DB2EF4-4727-98ED-FF0D-9AFC4472E7D7}"/>
              </a:ext>
            </a:extLst>
          </p:cNvPr>
          <p:cNvSpPr>
            <a:spLocks noGrp="1"/>
          </p:cNvSpPr>
          <p:nvPr>
            <p:ph type="title"/>
          </p:nvPr>
        </p:nvSpPr>
        <p:spPr/>
        <p:txBody>
          <a:bodyPr/>
          <a:lstStyle/>
          <a:p>
            <a:r>
              <a:rPr lang="en-US" dirty="0"/>
              <a:t>Why is this topic important?</a:t>
            </a:r>
          </a:p>
        </p:txBody>
      </p:sp>
    </p:spTree>
    <p:extLst>
      <p:ext uri="{BB962C8B-B14F-4D97-AF65-F5344CB8AC3E}">
        <p14:creationId xmlns:p14="http://schemas.microsoft.com/office/powerpoint/2010/main" val="60524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17">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B52E6358-891F-3CC6-7CEC-9E2B6E2670BF}"/>
              </a:ext>
            </a:extLst>
          </p:cNvPr>
          <p:cNvSpPr>
            <a:spLocks noGrp="1"/>
          </p:cNvSpPr>
          <p:nvPr>
            <p:ph type="title"/>
          </p:nvPr>
        </p:nvSpPr>
        <p:spPr>
          <a:xfrm>
            <a:off x="838200" y="643467"/>
            <a:ext cx="2951205" cy="5571066"/>
          </a:xfrm>
        </p:spPr>
        <p:txBody>
          <a:bodyPr>
            <a:normAutofit/>
          </a:bodyPr>
          <a:lstStyle/>
          <a:p>
            <a:r>
              <a:rPr lang="en-US" b="1" dirty="0">
                <a:solidFill>
                  <a:srgbClr val="FFFFFF"/>
                </a:solidFill>
              </a:rPr>
              <a:t>Today’s Topics</a:t>
            </a:r>
          </a:p>
        </p:txBody>
      </p:sp>
      <p:graphicFrame>
        <p:nvGraphicFramePr>
          <p:cNvPr id="5" name="Content Placeholder 2" descr="What are invisible disabilities?&#10;How do invisible disabilities impact students in educational settings.&#10;Invisible disability inclusion and support in instructional spaces.">
            <a:extLst>
              <a:ext uri="{FF2B5EF4-FFF2-40B4-BE49-F238E27FC236}">
                <a16:creationId xmlns:a16="http://schemas.microsoft.com/office/drawing/2014/main" id="{ED6F09C1-2A15-8D6E-258F-DD819BB008A9}"/>
              </a:ext>
            </a:extLst>
          </p:cNvPr>
          <p:cNvGraphicFramePr>
            <a:graphicFrameLocks noGrp="1"/>
          </p:cNvGraphicFramePr>
          <p:nvPr>
            <p:ph idx="1"/>
            <p:extLst>
              <p:ext uri="{D42A27DB-BD31-4B8C-83A1-F6EECF244321}">
                <p14:modId xmlns:p14="http://schemas.microsoft.com/office/powerpoint/2010/main" val="1789071795"/>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610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15"/>
        <p:cNvGrpSpPr/>
        <p:nvPr/>
      </p:nvGrpSpPr>
      <p:grpSpPr>
        <a:xfrm>
          <a:off x="0" y="0"/>
          <a:ext cx="0" cy="0"/>
          <a:chOff x="0" y="0"/>
          <a:chExt cx="0" cy="0"/>
        </a:xfrm>
      </p:grpSpPr>
      <p:sp useBgFill="1">
        <p:nvSpPr>
          <p:cNvPr id="248" name="Rectangle 247">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itle 2">
            <a:extLst>
              <a:ext uri="{FF2B5EF4-FFF2-40B4-BE49-F238E27FC236}">
                <a16:creationId xmlns:a16="http://schemas.microsoft.com/office/drawing/2014/main" id="{848E6553-2979-FFD9-E34E-A73184801786}"/>
              </a:ext>
            </a:extLst>
          </p:cNvPr>
          <p:cNvSpPr>
            <a:spLocks noGrp="1"/>
          </p:cNvSpPr>
          <p:nvPr>
            <p:ph type="title"/>
          </p:nvPr>
        </p:nvSpPr>
        <p:spPr>
          <a:xfrm>
            <a:off x="479394" y="160638"/>
            <a:ext cx="3939688" cy="6493288"/>
          </a:xfrm>
        </p:spPr>
        <p:txBody>
          <a:bodyPr vert="horz" lIns="91440" tIns="45720" rIns="91440" bIns="45720" rtlCol="0" anchor="ctr">
            <a:normAutofit/>
          </a:bodyPr>
          <a:lstStyle/>
          <a:p>
            <a:pPr algn="r"/>
            <a:r>
              <a:rPr lang="en-US" sz="4000" kern="1200" dirty="0">
                <a:solidFill>
                  <a:schemeClr val="tx1"/>
                </a:solidFill>
                <a:latin typeface="+mj-lt"/>
                <a:ea typeface="+mj-ea"/>
                <a:cs typeface="+mj-cs"/>
              </a:rPr>
              <a:t>Invisible Disabilities Are Common</a:t>
            </a:r>
          </a:p>
        </p:txBody>
      </p:sp>
      <p:cxnSp>
        <p:nvCxnSpPr>
          <p:cNvPr id="249" name="Straight Connector 248">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250" name="Content Placeholder 2">
            <a:extLst>
              <a:ext uri="{FF2B5EF4-FFF2-40B4-BE49-F238E27FC236}">
                <a16:creationId xmlns:a16="http://schemas.microsoft.com/office/drawing/2014/main" id="{9B5C6678-0DD4-ED32-126D-80C6288A720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28479165"/>
              </p:ext>
            </p:extLst>
          </p:nvPr>
        </p:nvGraphicFramePr>
        <p:xfrm>
          <a:off x="5108535" y="630196"/>
          <a:ext cx="6245265" cy="60299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5C4A8-7A70-FB16-6ABA-4372DE04A5F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Statistics</a:t>
            </a:r>
          </a:p>
        </p:txBody>
      </p:sp>
      <p:sp useBgFill="1">
        <p:nvSpPr>
          <p:cNvPr id="18" name="Rectangle 17">
            <a:extLst>
              <a:ext uri="{FF2B5EF4-FFF2-40B4-BE49-F238E27FC236}">
                <a16:creationId xmlns:a16="http://schemas.microsoft.com/office/drawing/2014/main" id="{6128F3BD-7564-4310-B528-888E64F87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D8A8E4FB-C47B-34A0-CEFB-640CB7AE9644}"/>
              </a:ext>
            </a:extLst>
          </p:cNvPr>
          <p:cNvSpPr>
            <a:spLocks noGrp="1"/>
          </p:cNvSpPr>
          <p:nvPr>
            <p:ph idx="1"/>
          </p:nvPr>
        </p:nvSpPr>
        <p:spPr>
          <a:xfrm>
            <a:off x="1066800" y="687824"/>
            <a:ext cx="10058400" cy="5482347"/>
          </a:xfrm>
        </p:spPr>
        <p:txBody>
          <a:bodyPr>
            <a:normAutofit/>
          </a:bodyPr>
          <a:lstStyle/>
          <a:p>
            <a:pPr indent="-499521">
              <a:buSzPts val="2300"/>
            </a:pPr>
            <a:r>
              <a:rPr lang="en-US" dirty="0"/>
              <a:t>1 in 4 people in the US have a disability</a:t>
            </a:r>
          </a:p>
          <a:p>
            <a:pPr indent="-499521">
              <a:buSzPts val="2300"/>
            </a:pPr>
            <a:r>
              <a:rPr lang="en-US" dirty="0"/>
              <a:t>1 in 10 (or more) people are estimated to have an invisible disability</a:t>
            </a:r>
          </a:p>
          <a:p>
            <a:pPr indent="-499521">
              <a:buSzPts val="2300"/>
            </a:pPr>
            <a:r>
              <a:rPr lang="en-US" dirty="0"/>
              <a:t>Approximately 20% of students in higher education are disabled</a:t>
            </a:r>
          </a:p>
          <a:p>
            <a:pPr indent="-499521">
              <a:buSzPts val="2300"/>
            </a:pPr>
            <a:r>
              <a:rPr lang="en-US" dirty="0"/>
              <a:t>Only a third of students with a disability inform their college</a:t>
            </a:r>
          </a:p>
          <a:p>
            <a:pPr indent="-499521">
              <a:buSzPts val="2300"/>
            </a:pPr>
            <a:r>
              <a:rPr lang="en-US" dirty="0"/>
              <a:t>Many disabled people do not go to college and do not achieve the same level of professional success, even if they do</a:t>
            </a:r>
          </a:p>
          <a:p>
            <a:pPr indent="-499521">
              <a:buSzPts val="2300"/>
            </a:pPr>
            <a:r>
              <a:rPr lang="en-US" dirty="0"/>
              <a:t>Disabled people are at higher risk for depression, isolation, poverty, violence, health inequities, lack of access to transportation, and financial insecurity </a:t>
            </a:r>
          </a:p>
          <a:p>
            <a:pPr indent="-499521">
              <a:buSzPts val="2300"/>
            </a:pPr>
            <a:r>
              <a:rPr lang="en-US" dirty="0"/>
              <a:t>Disabled people face daily struggles with accessibility, microaggressions and prejudice</a:t>
            </a:r>
          </a:p>
          <a:p>
            <a:endParaRPr lang="en-US" sz="2000" dirty="0"/>
          </a:p>
        </p:txBody>
      </p:sp>
      <p:sp>
        <p:nvSpPr>
          <p:cNvPr id="20" name="Freeform: Shape 19">
            <a:extLst>
              <a:ext uri="{FF2B5EF4-FFF2-40B4-BE49-F238E27FC236}">
                <a16:creationId xmlns:a16="http://schemas.microsoft.com/office/drawing/2014/main" id="{82AA3C4E-019E-440F-87AB-67EFA9BE6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822456" y="-2"/>
            <a:ext cx="1368219" cy="6858000"/>
          </a:xfrm>
          <a:custGeom>
            <a:avLst/>
            <a:gdLst>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57645 w 1605470"/>
              <a:gd name="connsiteY188" fmla="*/ 474761 h 6858000"/>
              <a:gd name="connsiteX189" fmla="*/ 201693 w 1605470"/>
              <a:gd name="connsiteY189" fmla="*/ 469651 h 6858000"/>
              <a:gd name="connsiteX190" fmla="*/ 195012 w 1605470"/>
              <a:gd name="connsiteY190" fmla="*/ 448559 h 6858000"/>
              <a:gd name="connsiteX191" fmla="*/ 201434 w 1605470"/>
              <a:gd name="connsiteY191" fmla="*/ 441529 h 6858000"/>
              <a:gd name="connsiteX192" fmla="*/ 200655 w 1605470"/>
              <a:gd name="connsiteY192" fmla="*/ 428927 h 6858000"/>
              <a:gd name="connsiteX193" fmla="*/ 190059 w 1605470"/>
              <a:gd name="connsiteY193" fmla="*/ 430161 h 6858000"/>
              <a:gd name="connsiteX194" fmla="*/ 184450 w 1605470"/>
              <a:gd name="connsiteY194" fmla="*/ 396240 h 6858000"/>
              <a:gd name="connsiteX195" fmla="*/ 146196 w 1605470"/>
              <a:gd name="connsiteY195" fmla="*/ 358810 h 6858000"/>
              <a:gd name="connsiteX196" fmla="*/ 124571 w 1605470"/>
              <a:gd name="connsiteY196" fmla="*/ 302178 h 6858000"/>
              <a:gd name="connsiteX197" fmla="*/ 103243 w 1605470"/>
              <a:gd name="connsiteY197" fmla="*/ 211375 h 6858000"/>
              <a:gd name="connsiteX198" fmla="*/ 94571 w 1605470"/>
              <a:gd name="connsiteY198" fmla="*/ 184179 h 6858000"/>
              <a:gd name="connsiteX199" fmla="*/ 13437 w 1605470"/>
              <a:gd name="connsiteY199" fmla="*/ 19287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593254 w 1605470"/>
              <a:gd name="connsiteY132" fmla="*/ 2766463 h 6858000"/>
              <a:gd name="connsiteX133" fmla="*/ 613412 w 1605470"/>
              <a:gd name="connsiteY133" fmla="*/ 2731184 h 6858000"/>
              <a:gd name="connsiteX134" fmla="*/ 555080 w 1605470"/>
              <a:gd name="connsiteY134" fmla="*/ 2538816 h 6858000"/>
              <a:gd name="connsiteX135" fmla="*/ 551827 w 1605470"/>
              <a:gd name="connsiteY135" fmla="*/ 2485734 h 6858000"/>
              <a:gd name="connsiteX136" fmla="*/ 525179 w 1605470"/>
              <a:gd name="connsiteY136" fmla="*/ 2447068 h 6858000"/>
              <a:gd name="connsiteX137" fmla="*/ 529511 w 1605470"/>
              <a:gd name="connsiteY137" fmla="*/ 2425819 h 6858000"/>
              <a:gd name="connsiteX138" fmla="*/ 530521 w 1605470"/>
              <a:gd name="connsiteY138" fmla="*/ 2422066 h 6858000"/>
              <a:gd name="connsiteX139" fmla="*/ 528878 w 1605470"/>
              <a:gd name="connsiteY139" fmla="*/ 2408971 h 6858000"/>
              <a:gd name="connsiteX140" fmla="*/ 535510 w 1605470"/>
              <a:gd name="connsiteY140" fmla="*/ 2402874 h 6858000"/>
              <a:gd name="connsiteX141" fmla="*/ 538122 w 1605470"/>
              <a:gd name="connsiteY141" fmla="*/ 2381443 h 6858000"/>
              <a:gd name="connsiteX142" fmla="*/ 533116 w 1605470"/>
              <a:gd name="connsiteY142" fmla="*/ 2358011 h 6858000"/>
              <a:gd name="connsiteX143" fmla="*/ 501423 w 1605470"/>
              <a:gd name="connsiteY143" fmla="*/ 2249479 h 6858000"/>
              <a:gd name="connsiteX144" fmla="*/ 486968 w 1605470"/>
              <a:gd name="connsiteY144" fmla="*/ 2182937 h 6858000"/>
              <a:gd name="connsiteX145" fmla="*/ 488555 w 1605470"/>
              <a:gd name="connsiteY145" fmla="*/ 2155135 h 6858000"/>
              <a:gd name="connsiteX146" fmla="*/ 486013 w 1605470"/>
              <a:gd name="connsiteY146" fmla="*/ 2118008 h 6858000"/>
              <a:gd name="connsiteX147" fmla="*/ 487006 w 1605470"/>
              <a:gd name="connsiteY147" fmla="*/ 2050531 h 6858000"/>
              <a:gd name="connsiteX148" fmla="*/ 478812 w 1605470"/>
              <a:gd name="connsiteY148" fmla="*/ 1963269 h 6858000"/>
              <a:gd name="connsiteX149" fmla="*/ 442619 w 1605470"/>
              <a:gd name="connsiteY149" fmla="*/ 1910499 h 6858000"/>
              <a:gd name="connsiteX150" fmla="*/ 446785 w 1605470"/>
              <a:gd name="connsiteY150" fmla="*/ 1903212 h 6858000"/>
              <a:gd name="connsiteX151" fmla="*/ 436547 w 1605470"/>
              <a:gd name="connsiteY151" fmla="*/ 1861531 h 6858000"/>
              <a:gd name="connsiteX152" fmla="*/ 364290 w 1605470"/>
              <a:gd name="connsiteY152" fmla="*/ 1728772 h 6858000"/>
              <a:gd name="connsiteX153" fmla="*/ 345287 w 1605470"/>
              <a:gd name="connsiteY153" fmla="*/ 1646953 h 6858000"/>
              <a:gd name="connsiteX154" fmla="*/ 344412 w 1605470"/>
              <a:gd name="connsiteY154" fmla="*/ 1615777 h 6858000"/>
              <a:gd name="connsiteX155" fmla="*/ 342578 w 1605470"/>
              <a:gd name="connsiteY155" fmla="*/ 1563678 h 6858000"/>
              <a:gd name="connsiteX156" fmla="*/ 355658 w 1605470"/>
              <a:gd name="connsiteY156" fmla="*/ 1519474 h 6858000"/>
              <a:gd name="connsiteX157" fmla="*/ 348400 w 1605470"/>
              <a:gd name="connsiteY157" fmla="*/ 1477995 h 6858000"/>
              <a:gd name="connsiteX158" fmla="*/ 328025 w 1605470"/>
              <a:gd name="connsiteY158" fmla="*/ 1475165 h 6858000"/>
              <a:gd name="connsiteX159" fmla="*/ 326326 w 1605470"/>
              <a:gd name="connsiteY159" fmla="*/ 1428585 h 6858000"/>
              <a:gd name="connsiteX160" fmla="*/ 325799 w 1605470"/>
              <a:gd name="connsiteY160" fmla="*/ 1357181 h 6858000"/>
              <a:gd name="connsiteX161" fmla="*/ 320507 w 1605470"/>
              <a:gd name="connsiteY161" fmla="*/ 1347099 h 6858000"/>
              <a:gd name="connsiteX162" fmla="*/ 335347 w 1605470"/>
              <a:gd name="connsiteY162" fmla="*/ 1334233 h 6858000"/>
              <a:gd name="connsiteX163" fmla="*/ 342792 w 1605470"/>
              <a:gd name="connsiteY163" fmla="*/ 1307086 h 6858000"/>
              <a:gd name="connsiteX164" fmla="*/ 343980 w 1605470"/>
              <a:gd name="connsiteY164" fmla="*/ 1189033 h 6858000"/>
              <a:gd name="connsiteX165" fmla="*/ 348665 w 1605470"/>
              <a:gd name="connsiteY165" fmla="*/ 1168288 h 6858000"/>
              <a:gd name="connsiteX166" fmla="*/ 340947 w 1605470"/>
              <a:gd name="connsiteY166" fmla="*/ 1142577 h 6858000"/>
              <a:gd name="connsiteX167" fmla="*/ 330253 w 1605470"/>
              <a:gd name="connsiteY167" fmla="*/ 1088484 h 6858000"/>
              <a:gd name="connsiteX168" fmla="*/ 314647 w 1605470"/>
              <a:gd name="connsiteY168" fmla="*/ 1053424 h 6858000"/>
              <a:gd name="connsiteX169" fmla="*/ 322906 w 1605470"/>
              <a:gd name="connsiteY169" fmla="*/ 1044367 h 6858000"/>
              <a:gd name="connsiteX170" fmla="*/ 326818 w 1605470"/>
              <a:gd name="connsiteY170" fmla="*/ 1022828 h 6858000"/>
              <a:gd name="connsiteX171" fmla="*/ 320445 w 1605470"/>
              <a:gd name="connsiteY171" fmla="*/ 932283 h 6858000"/>
              <a:gd name="connsiteX172" fmla="*/ 322681 w 1605470"/>
              <a:gd name="connsiteY172" fmla="*/ 915925 h 6858000"/>
              <a:gd name="connsiteX173" fmla="*/ 315310 w 1605470"/>
              <a:gd name="connsiteY173" fmla="*/ 896999 h 6858000"/>
              <a:gd name="connsiteX174" fmla="*/ 284718 w 1605470"/>
              <a:gd name="connsiteY174" fmla="*/ 821517 h 6858000"/>
              <a:gd name="connsiteX175" fmla="*/ 270682 w 1605470"/>
              <a:gd name="connsiteY175" fmla="*/ 786519 h 6858000"/>
              <a:gd name="connsiteX176" fmla="*/ 265483 w 1605470"/>
              <a:gd name="connsiteY176" fmla="*/ 784963 h 6858000"/>
              <a:gd name="connsiteX177" fmla="*/ 270939 w 1605470"/>
              <a:gd name="connsiteY177" fmla="*/ 776648 h 6858000"/>
              <a:gd name="connsiteX178" fmla="*/ 263668 w 1605470"/>
              <a:gd name="connsiteY178" fmla="*/ 751353 h 6858000"/>
              <a:gd name="connsiteX179" fmla="*/ 254540 w 1605470"/>
              <a:gd name="connsiteY179" fmla="*/ 741965 h 6858000"/>
              <a:gd name="connsiteX180" fmla="*/ 252501 w 1605470"/>
              <a:gd name="connsiteY180" fmla="*/ 724635 h 6858000"/>
              <a:gd name="connsiteX181" fmla="*/ 248897 w 1605470"/>
              <a:gd name="connsiteY181" fmla="*/ 681659 h 6858000"/>
              <a:gd name="connsiteX182" fmla="*/ 234316 w 1605470"/>
              <a:gd name="connsiteY182" fmla="*/ 635218 h 6858000"/>
              <a:gd name="connsiteX183" fmla="*/ 239327 w 1605470"/>
              <a:gd name="connsiteY183" fmla="*/ 613763 h 6858000"/>
              <a:gd name="connsiteX184" fmla="*/ 225269 w 1605470"/>
              <a:gd name="connsiteY184" fmla="*/ 598582 h 6858000"/>
              <a:gd name="connsiteX185" fmla="*/ 224950 w 1605470"/>
              <a:gd name="connsiteY185" fmla="*/ 576846 h 6858000"/>
              <a:gd name="connsiteX186" fmla="*/ 204632 w 1605470"/>
              <a:gd name="connsiteY186" fmla="*/ 553868 h 6858000"/>
              <a:gd name="connsiteX187" fmla="*/ 239317 w 1605470"/>
              <a:gd name="connsiteY187" fmla="*/ 517614 h 6858000"/>
              <a:gd name="connsiteX188" fmla="*/ 201693 w 1605470"/>
              <a:gd name="connsiteY188" fmla="*/ 469651 h 6858000"/>
              <a:gd name="connsiteX189" fmla="*/ 195012 w 1605470"/>
              <a:gd name="connsiteY189" fmla="*/ 448559 h 6858000"/>
              <a:gd name="connsiteX190" fmla="*/ 201434 w 1605470"/>
              <a:gd name="connsiteY190" fmla="*/ 441529 h 6858000"/>
              <a:gd name="connsiteX191" fmla="*/ 200655 w 1605470"/>
              <a:gd name="connsiteY191" fmla="*/ 428927 h 6858000"/>
              <a:gd name="connsiteX192" fmla="*/ 190059 w 1605470"/>
              <a:gd name="connsiteY192" fmla="*/ 430161 h 6858000"/>
              <a:gd name="connsiteX193" fmla="*/ 184450 w 1605470"/>
              <a:gd name="connsiteY193" fmla="*/ 396240 h 6858000"/>
              <a:gd name="connsiteX194" fmla="*/ 146196 w 1605470"/>
              <a:gd name="connsiteY194" fmla="*/ 358810 h 6858000"/>
              <a:gd name="connsiteX195" fmla="*/ 124571 w 1605470"/>
              <a:gd name="connsiteY195" fmla="*/ 302178 h 6858000"/>
              <a:gd name="connsiteX196" fmla="*/ 103243 w 1605470"/>
              <a:gd name="connsiteY196" fmla="*/ 211375 h 6858000"/>
              <a:gd name="connsiteX197" fmla="*/ 94571 w 1605470"/>
              <a:gd name="connsiteY197" fmla="*/ 184179 h 6858000"/>
              <a:gd name="connsiteX198" fmla="*/ 13437 w 1605470"/>
              <a:gd name="connsiteY198" fmla="*/ 19287 h 6858000"/>
              <a:gd name="connsiteX199" fmla="*/ 0 w 1605470"/>
              <a:gd name="connsiteY19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06772 w 1605470"/>
              <a:gd name="connsiteY131" fmla="*/ 2847273 h 6858000"/>
              <a:gd name="connsiteX132" fmla="*/ 613412 w 1605470"/>
              <a:gd name="connsiteY132" fmla="*/ 2731184 h 6858000"/>
              <a:gd name="connsiteX133" fmla="*/ 555080 w 1605470"/>
              <a:gd name="connsiteY133" fmla="*/ 2538816 h 6858000"/>
              <a:gd name="connsiteX134" fmla="*/ 551827 w 1605470"/>
              <a:gd name="connsiteY134" fmla="*/ 2485734 h 6858000"/>
              <a:gd name="connsiteX135" fmla="*/ 525179 w 1605470"/>
              <a:gd name="connsiteY135" fmla="*/ 2447068 h 6858000"/>
              <a:gd name="connsiteX136" fmla="*/ 529511 w 1605470"/>
              <a:gd name="connsiteY136" fmla="*/ 2425819 h 6858000"/>
              <a:gd name="connsiteX137" fmla="*/ 530521 w 1605470"/>
              <a:gd name="connsiteY137" fmla="*/ 2422066 h 6858000"/>
              <a:gd name="connsiteX138" fmla="*/ 528878 w 1605470"/>
              <a:gd name="connsiteY138" fmla="*/ 2408971 h 6858000"/>
              <a:gd name="connsiteX139" fmla="*/ 535510 w 1605470"/>
              <a:gd name="connsiteY139" fmla="*/ 2402874 h 6858000"/>
              <a:gd name="connsiteX140" fmla="*/ 538122 w 1605470"/>
              <a:gd name="connsiteY140" fmla="*/ 2381443 h 6858000"/>
              <a:gd name="connsiteX141" fmla="*/ 533116 w 1605470"/>
              <a:gd name="connsiteY141" fmla="*/ 2358011 h 6858000"/>
              <a:gd name="connsiteX142" fmla="*/ 501423 w 1605470"/>
              <a:gd name="connsiteY142" fmla="*/ 2249479 h 6858000"/>
              <a:gd name="connsiteX143" fmla="*/ 486968 w 1605470"/>
              <a:gd name="connsiteY143" fmla="*/ 2182937 h 6858000"/>
              <a:gd name="connsiteX144" fmla="*/ 488555 w 1605470"/>
              <a:gd name="connsiteY144" fmla="*/ 2155135 h 6858000"/>
              <a:gd name="connsiteX145" fmla="*/ 486013 w 1605470"/>
              <a:gd name="connsiteY145" fmla="*/ 2118008 h 6858000"/>
              <a:gd name="connsiteX146" fmla="*/ 487006 w 1605470"/>
              <a:gd name="connsiteY146" fmla="*/ 2050531 h 6858000"/>
              <a:gd name="connsiteX147" fmla="*/ 478812 w 1605470"/>
              <a:gd name="connsiteY147" fmla="*/ 1963269 h 6858000"/>
              <a:gd name="connsiteX148" fmla="*/ 442619 w 1605470"/>
              <a:gd name="connsiteY148" fmla="*/ 1910499 h 6858000"/>
              <a:gd name="connsiteX149" fmla="*/ 446785 w 1605470"/>
              <a:gd name="connsiteY149" fmla="*/ 1903212 h 6858000"/>
              <a:gd name="connsiteX150" fmla="*/ 436547 w 1605470"/>
              <a:gd name="connsiteY150" fmla="*/ 1861531 h 6858000"/>
              <a:gd name="connsiteX151" fmla="*/ 364290 w 1605470"/>
              <a:gd name="connsiteY151" fmla="*/ 1728772 h 6858000"/>
              <a:gd name="connsiteX152" fmla="*/ 345287 w 1605470"/>
              <a:gd name="connsiteY152" fmla="*/ 1646953 h 6858000"/>
              <a:gd name="connsiteX153" fmla="*/ 344412 w 1605470"/>
              <a:gd name="connsiteY153" fmla="*/ 1615777 h 6858000"/>
              <a:gd name="connsiteX154" fmla="*/ 342578 w 1605470"/>
              <a:gd name="connsiteY154" fmla="*/ 1563678 h 6858000"/>
              <a:gd name="connsiteX155" fmla="*/ 355658 w 1605470"/>
              <a:gd name="connsiteY155" fmla="*/ 1519474 h 6858000"/>
              <a:gd name="connsiteX156" fmla="*/ 348400 w 1605470"/>
              <a:gd name="connsiteY156" fmla="*/ 1477995 h 6858000"/>
              <a:gd name="connsiteX157" fmla="*/ 328025 w 1605470"/>
              <a:gd name="connsiteY157" fmla="*/ 1475165 h 6858000"/>
              <a:gd name="connsiteX158" fmla="*/ 326326 w 1605470"/>
              <a:gd name="connsiteY158" fmla="*/ 1428585 h 6858000"/>
              <a:gd name="connsiteX159" fmla="*/ 325799 w 1605470"/>
              <a:gd name="connsiteY159" fmla="*/ 1357181 h 6858000"/>
              <a:gd name="connsiteX160" fmla="*/ 320507 w 1605470"/>
              <a:gd name="connsiteY160" fmla="*/ 1347099 h 6858000"/>
              <a:gd name="connsiteX161" fmla="*/ 335347 w 1605470"/>
              <a:gd name="connsiteY161" fmla="*/ 1334233 h 6858000"/>
              <a:gd name="connsiteX162" fmla="*/ 342792 w 1605470"/>
              <a:gd name="connsiteY162" fmla="*/ 1307086 h 6858000"/>
              <a:gd name="connsiteX163" fmla="*/ 343980 w 1605470"/>
              <a:gd name="connsiteY163" fmla="*/ 1189033 h 6858000"/>
              <a:gd name="connsiteX164" fmla="*/ 348665 w 1605470"/>
              <a:gd name="connsiteY164" fmla="*/ 1168288 h 6858000"/>
              <a:gd name="connsiteX165" fmla="*/ 340947 w 1605470"/>
              <a:gd name="connsiteY165" fmla="*/ 1142577 h 6858000"/>
              <a:gd name="connsiteX166" fmla="*/ 330253 w 1605470"/>
              <a:gd name="connsiteY166" fmla="*/ 1088484 h 6858000"/>
              <a:gd name="connsiteX167" fmla="*/ 314647 w 1605470"/>
              <a:gd name="connsiteY167" fmla="*/ 1053424 h 6858000"/>
              <a:gd name="connsiteX168" fmla="*/ 322906 w 1605470"/>
              <a:gd name="connsiteY168" fmla="*/ 1044367 h 6858000"/>
              <a:gd name="connsiteX169" fmla="*/ 326818 w 1605470"/>
              <a:gd name="connsiteY169" fmla="*/ 1022828 h 6858000"/>
              <a:gd name="connsiteX170" fmla="*/ 320445 w 1605470"/>
              <a:gd name="connsiteY170" fmla="*/ 932283 h 6858000"/>
              <a:gd name="connsiteX171" fmla="*/ 322681 w 1605470"/>
              <a:gd name="connsiteY171" fmla="*/ 915925 h 6858000"/>
              <a:gd name="connsiteX172" fmla="*/ 315310 w 1605470"/>
              <a:gd name="connsiteY172" fmla="*/ 896999 h 6858000"/>
              <a:gd name="connsiteX173" fmla="*/ 284718 w 1605470"/>
              <a:gd name="connsiteY173" fmla="*/ 821517 h 6858000"/>
              <a:gd name="connsiteX174" fmla="*/ 270682 w 1605470"/>
              <a:gd name="connsiteY174" fmla="*/ 786519 h 6858000"/>
              <a:gd name="connsiteX175" fmla="*/ 265483 w 1605470"/>
              <a:gd name="connsiteY175" fmla="*/ 784963 h 6858000"/>
              <a:gd name="connsiteX176" fmla="*/ 270939 w 1605470"/>
              <a:gd name="connsiteY176" fmla="*/ 776648 h 6858000"/>
              <a:gd name="connsiteX177" fmla="*/ 263668 w 1605470"/>
              <a:gd name="connsiteY177" fmla="*/ 751353 h 6858000"/>
              <a:gd name="connsiteX178" fmla="*/ 254540 w 1605470"/>
              <a:gd name="connsiteY178" fmla="*/ 741965 h 6858000"/>
              <a:gd name="connsiteX179" fmla="*/ 252501 w 1605470"/>
              <a:gd name="connsiteY179" fmla="*/ 724635 h 6858000"/>
              <a:gd name="connsiteX180" fmla="*/ 248897 w 1605470"/>
              <a:gd name="connsiteY180" fmla="*/ 681659 h 6858000"/>
              <a:gd name="connsiteX181" fmla="*/ 234316 w 1605470"/>
              <a:gd name="connsiteY181" fmla="*/ 635218 h 6858000"/>
              <a:gd name="connsiteX182" fmla="*/ 239327 w 1605470"/>
              <a:gd name="connsiteY182" fmla="*/ 613763 h 6858000"/>
              <a:gd name="connsiteX183" fmla="*/ 225269 w 1605470"/>
              <a:gd name="connsiteY183" fmla="*/ 598582 h 6858000"/>
              <a:gd name="connsiteX184" fmla="*/ 224950 w 1605470"/>
              <a:gd name="connsiteY184" fmla="*/ 576846 h 6858000"/>
              <a:gd name="connsiteX185" fmla="*/ 204632 w 1605470"/>
              <a:gd name="connsiteY185" fmla="*/ 553868 h 6858000"/>
              <a:gd name="connsiteX186" fmla="*/ 239317 w 1605470"/>
              <a:gd name="connsiteY186" fmla="*/ 517614 h 6858000"/>
              <a:gd name="connsiteX187" fmla="*/ 201693 w 1605470"/>
              <a:gd name="connsiteY187" fmla="*/ 469651 h 6858000"/>
              <a:gd name="connsiteX188" fmla="*/ 195012 w 1605470"/>
              <a:gd name="connsiteY188" fmla="*/ 448559 h 6858000"/>
              <a:gd name="connsiteX189" fmla="*/ 201434 w 1605470"/>
              <a:gd name="connsiteY189" fmla="*/ 441529 h 6858000"/>
              <a:gd name="connsiteX190" fmla="*/ 200655 w 1605470"/>
              <a:gd name="connsiteY190" fmla="*/ 428927 h 6858000"/>
              <a:gd name="connsiteX191" fmla="*/ 190059 w 1605470"/>
              <a:gd name="connsiteY191" fmla="*/ 430161 h 6858000"/>
              <a:gd name="connsiteX192" fmla="*/ 184450 w 1605470"/>
              <a:gd name="connsiteY192" fmla="*/ 396240 h 6858000"/>
              <a:gd name="connsiteX193" fmla="*/ 146196 w 1605470"/>
              <a:gd name="connsiteY193" fmla="*/ 358810 h 6858000"/>
              <a:gd name="connsiteX194" fmla="*/ 124571 w 1605470"/>
              <a:gd name="connsiteY194" fmla="*/ 302178 h 6858000"/>
              <a:gd name="connsiteX195" fmla="*/ 103243 w 1605470"/>
              <a:gd name="connsiteY195" fmla="*/ 211375 h 6858000"/>
              <a:gd name="connsiteX196" fmla="*/ 94571 w 1605470"/>
              <a:gd name="connsiteY196" fmla="*/ 184179 h 6858000"/>
              <a:gd name="connsiteX197" fmla="*/ 13437 w 1605470"/>
              <a:gd name="connsiteY197" fmla="*/ 19287 h 6858000"/>
              <a:gd name="connsiteX198" fmla="*/ 0 w 1605470"/>
              <a:gd name="connsiteY19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13412 w 1605470"/>
              <a:gd name="connsiteY131" fmla="*/ 2731184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55080 w 1605470"/>
              <a:gd name="connsiteY132" fmla="*/ 2538816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70939 w 1605470"/>
              <a:gd name="connsiteY175" fmla="*/ 776648 h 6858000"/>
              <a:gd name="connsiteX176" fmla="*/ 263668 w 1605470"/>
              <a:gd name="connsiteY176" fmla="*/ 751353 h 6858000"/>
              <a:gd name="connsiteX177" fmla="*/ 254540 w 1605470"/>
              <a:gd name="connsiteY177" fmla="*/ 741965 h 6858000"/>
              <a:gd name="connsiteX178" fmla="*/ 252501 w 1605470"/>
              <a:gd name="connsiteY178" fmla="*/ 724635 h 6858000"/>
              <a:gd name="connsiteX179" fmla="*/ 248897 w 1605470"/>
              <a:gd name="connsiteY179" fmla="*/ 681659 h 6858000"/>
              <a:gd name="connsiteX180" fmla="*/ 234316 w 1605470"/>
              <a:gd name="connsiteY180" fmla="*/ 635218 h 6858000"/>
              <a:gd name="connsiteX181" fmla="*/ 239327 w 1605470"/>
              <a:gd name="connsiteY181" fmla="*/ 613763 h 6858000"/>
              <a:gd name="connsiteX182" fmla="*/ 225269 w 1605470"/>
              <a:gd name="connsiteY182" fmla="*/ 598582 h 6858000"/>
              <a:gd name="connsiteX183" fmla="*/ 224950 w 1605470"/>
              <a:gd name="connsiteY183" fmla="*/ 576846 h 6858000"/>
              <a:gd name="connsiteX184" fmla="*/ 204632 w 1605470"/>
              <a:gd name="connsiteY184" fmla="*/ 553868 h 6858000"/>
              <a:gd name="connsiteX185" fmla="*/ 239317 w 1605470"/>
              <a:gd name="connsiteY185" fmla="*/ 517614 h 6858000"/>
              <a:gd name="connsiteX186" fmla="*/ 201693 w 1605470"/>
              <a:gd name="connsiteY186" fmla="*/ 469651 h 6858000"/>
              <a:gd name="connsiteX187" fmla="*/ 195012 w 1605470"/>
              <a:gd name="connsiteY187" fmla="*/ 448559 h 6858000"/>
              <a:gd name="connsiteX188" fmla="*/ 201434 w 1605470"/>
              <a:gd name="connsiteY188" fmla="*/ 441529 h 6858000"/>
              <a:gd name="connsiteX189" fmla="*/ 200655 w 1605470"/>
              <a:gd name="connsiteY189" fmla="*/ 428927 h 6858000"/>
              <a:gd name="connsiteX190" fmla="*/ 190059 w 1605470"/>
              <a:gd name="connsiteY190" fmla="*/ 430161 h 6858000"/>
              <a:gd name="connsiteX191" fmla="*/ 184450 w 1605470"/>
              <a:gd name="connsiteY191" fmla="*/ 396240 h 6858000"/>
              <a:gd name="connsiteX192" fmla="*/ 146196 w 1605470"/>
              <a:gd name="connsiteY192" fmla="*/ 358810 h 6858000"/>
              <a:gd name="connsiteX193" fmla="*/ 124571 w 1605470"/>
              <a:gd name="connsiteY193" fmla="*/ 302178 h 6858000"/>
              <a:gd name="connsiteX194" fmla="*/ 103243 w 1605470"/>
              <a:gd name="connsiteY194" fmla="*/ 211375 h 6858000"/>
              <a:gd name="connsiteX195" fmla="*/ 94571 w 1605470"/>
              <a:gd name="connsiteY195" fmla="*/ 184179 h 6858000"/>
              <a:gd name="connsiteX196" fmla="*/ 13437 w 1605470"/>
              <a:gd name="connsiteY196" fmla="*/ 19287 h 6858000"/>
              <a:gd name="connsiteX197" fmla="*/ 0 w 1605470"/>
              <a:gd name="connsiteY19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5483 w 1605470"/>
              <a:gd name="connsiteY174" fmla="*/ 784963 h 6858000"/>
              <a:gd name="connsiteX175" fmla="*/ 263668 w 1605470"/>
              <a:gd name="connsiteY175" fmla="*/ 751353 h 6858000"/>
              <a:gd name="connsiteX176" fmla="*/ 254540 w 1605470"/>
              <a:gd name="connsiteY176" fmla="*/ 741965 h 6858000"/>
              <a:gd name="connsiteX177" fmla="*/ 252501 w 1605470"/>
              <a:gd name="connsiteY177" fmla="*/ 724635 h 6858000"/>
              <a:gd name="connsiteX178" fmla="*/ 248897 w 1605470"/>
              <a:gd name="connsiteY178" fmla="*/ 681659 h 6858000"/>
              <a:gd name="connsiteX179" fmla="*/ 234316 w 1605470"/>
              <a:gd name="connsiteY179" fmla="*/ 635218 h 6858000"/>
              <a:gd name="connsiteX180" fmla="*/ 239327 w 1605470"/>
              <a:gd name="connsiteY180" fmla="*/ 613763 h 6858000"/>
              <a:gd name="connsiteX181" fmla="*/ 225269 w 1605470"/>
              <a:gd name="connsiteY181" fmla="*/ 598582 h 6858000"/>
              <a:gd name="connsiteX182" fmla="*/ 224950 w 1605470"/>
              <a:gd name="connsiteY182" fmla="*/ 576846 h 6858000"/>
              <a:gd name="connsiteX183" fmla="*/ 204632 w 1605470"/>
              <a:gd name="connsiteY183" fmla="*/ 553868 h 6858000"/>
              <a:gd name="connsiteX184" fmla="*/ 239317 w 1605470"/>
              <a:gd name="connsiteY184" fmla="*/ 517614 h 6858000"/>
              <a:gd name="connsiteX185" fmla="*/ 201693 w 1605470"/>
              <a:gd name="connsiteY185" fmla="*/ 469651 h 6858000"/>
              <a:gd name="connsiteX186" fmla="*/ 195012 w 1605470"/>
              <a:gd name="connsiteY186" fmla="*/ 448559 h 6858000"/>
              <a:gd name="connsiteX187" fmla="*/ 201434 w 1605470"/>
              <a:gd name="connsiteY187" fmla="*/ 441529 h 6858000"/>
              <a:gd name="connsiteX188" fmla="*/ 200655 w 1605470"/>
              <a:gd name="connsiteY188" fmla="*/ 428927 h 6858000"/>
              <a:gd name="connsiteX189" fmla="*/ 190059 w 1605470"/>
              <a:gd name="connsiteY189" fmla="*/ 430161 h 6858000"/>
              <a:gd name="connsiteX190" fmla="*/ 184450 w 1605470"/>
              <a:gd name="connsiteY190" fmla="*/ 396240 h 6858000"/>
              <a:gd name="connsiteX191" fmla="*/ 146196 w 1605470"/>
              <a:gd name="connsiteY191" fmla="*/ 358810 h 6858000"/>
              <a:gd name="connsiteX192" fmla="*/ 124571 w 1605470"/>
              <a:gd name="connsiteY192" fmla="*/ 302178 h 6858000"/>
              <a:gd name="connsiteX193" fmla="*/ 103243 w 1605470"/>
              <a:gd name="connsiteY193" fmla="*/ 211375 h 6858000"/>
              <a:gd name="connsiteX194" fmla="*/ 94571 w 1605470"/>
              <a:gd name="connsiteY194" fmla="*/ 184179 h 6858000"/>
              <a:gd name="connsiteX195" fmla="*/ 13437 w 1605470"/>
              <a:gd name="connsiteY195" fmla="*/ 19287 h 6858000"/>
              <a:gd name="connsiteX196" fmla="*/ 0 w 1605470"/>
              <a:gd name="connsiteY19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70682 w 1605470"/>
              <a:gd name="connsiteY173" fmla="*/ 786519 h 6858000"/>
              <a:gd name="connsiteX174" fmla="*/ 263668 w 1605470"/>
              <a:gd name="connsiteY174" fmla="*/ 751353 h 6858000"/>
              <a:gd name="connsiteX175" fmla="*/ 254540 w 1605470"/>
              <a:gd name="connsiteY175" fmla="*/ 741965 h 6858000"/>
              <a:gd name="connsiteX176" fmla="*/ 252501 w 1605470"/>
              <a:gd name="connsiteY176" fmla="*/ 724635 h 6858000"/>
              <a:gd name="connsiteX177" fmla="*/ 248897 w 1605470"/>
              <a:gd name="connsiteY177" fmla="*/ 681659 h 6858000"/>
              <a:gd name="connsiteX178" fmla="*/ 234316 w 1605470"/>
              <a:gd name="connsiteY178" fmla="*/ 635218 h 6858000"/>
              <a:gd name="connsiteX179" fmla="*/ 239327 w 1605470"/>
              <a:gd name="connsiteY179" fmla="*/ 613763 h 6858000"/>
              <a:gd name="connsiteX180" fmla="*/ 225269 w 1605470"/>
              <a:gd name="connsiteY180" fmla="*/ 598582 h 6858000"/>
              <a:gd name="connsiteX181" fmla="*/ 224950 w 1605470"/>
              <a:gd name="connsiteY181" fmla="*/ 576846 h 6858000"/>
              <a:gd name="connsiteX182" fmla="*/ 204632 w 1605470"/>
              <a:gd name="connsiteY182" fmla="*/ 553868 h 6858000"/>
              <a:gd name="connsiteX183" fmla="*/ 239317 w 1605470"/>
              <a:gd name="connsiteY183" fmla="*/ 517614 h 6858000"/>
              <a:gd name="connsiteX184" fmla="*/ 201693 w 1605470"/>
              <a:gd name="connsiteY184" fmla="*/ 469651 h 6858000"/>
              <a:gd name="connsiteX185" fmla="*/ 195012 w 1605470"/>
              <a:gd name="connsiteY185" fmla="*/ 448559 h 6858000"/>
              <a:gd name="connsiteX186" fmla="*/ 201434 w 1605470"/>
              <a:gd name="connsiteY186" fmla="*/ 441529 h 6858000"/>
              <a:gd name="connsiteX187" fmla="*/ 200655 w 1605470"/>
              <a:gd name="connsiteY187" fmla="*/ 428927 h 6858000"/>
              <a:gd name="connsiteX188" fmla="*/ 190059 w 1605470"/>
              <a:gd name="connsiteY188" fmla="*/ 430161 h 6858000"/>
              <a:gd name="connsiteX189" fmla="*/ 184450 w 1605470"/>
              <a:gd name="connsiteY189" fmla="*/ 396240 h 6858000"/>
              <a:gd name="connsiteX190" fmla="*/ 146196 w 1605470"/>
              <a:gd name="connsiteY190" fmla="*/ 358810 h 6858000"/>
              <a:gd name="connsiteX191" fmla="*/ 124571 w 1605470"/>
              <a:gd name="connsiteY191" fmla="*/ 302178 h 6858000"/>
              <a:gd name="connsiteX192" fmla="*/ 103243 w 1605470"/>
              <a:gd name="connsiteY192" fmla="*/ 211375 h 6858000"/>
              <a:gd name="connsiteX193" fmla="*/ 94571 w 1605470"/>
              <a:gd name="connsiteY193" fmla="*/ 184179 h 6858000"/>
              <a:gd name="connsiteX194" fmla="*/ 13437 w 1605470"/>
              <a:gd name="connsiteY194" fmla="*/ 19287 h 6858000"/>
              <a:gd name="connsiteX195" fmla="*/ 0 w 1605470"/>
              <a:gd name="connsiteY19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33116 w 1605470"/>
              <a:gd name="connsiteY140" fmla="*/ 2358011 h 6858000"/>
              <a:gd name="connsiteX141" fmla="*/ 501423 w 1605470"/>
              <a:gd name="connsiteY141" fmla="*/ 2249479 h 6858000"/>
              <a:gd name="connsiteX142" fmla="*/ 486968 w 1605470"/>
              <a:gd name="connsiteY142" fmla="*/ 2182937 h 6858000"/>
              <a:gd name="connsiteX143" fmla="*/ 488555 w 1605470"/>
              <a:gd name="connsiteY143" fmla="*/ 2155135 h 6858000"/>
              <a:gd name="connsiteX144" fmla="*/ 486013 w 1605470"/>
              <a:gd name="connsiteY144" fmla="*/ 2118008 h 6858000"/>
              <a:gd name="connsiteX145" fmla="*/ 487006 w 1605470"/>
              <a:gd name="connsiteY145" fmla="*/ 2050531 h 6858000"/>
              <a:gd name="connsiteX146" fmla="*/ 478812 w 1605470"/>
              <a:gd name="connsiteY146" fmla="*/ 1963269 h 6858000"/>
              <a:gd name="connsiteX147" fmla="*/ 442619 w 1605470"/>
              <a:gd name="connsiteY147" fmla="*/ 1910499 h 6858000"/>
              <a:gd name="connsiteX148" fmla="*/ 446785 w 1605470"/>
              <a:gd name="connsiteY148" fmla="*/ 1903212 h 6858000"/>
              <a:gd name="connsiteX149" fmla="*/ 436547 w 1605470"/>
              <a:gd name="connsiteY149" fmla="*/ 1861531 h 6858000"/>
              <a:gd name="connsiteX150" fmla="*/ 364290 w 1605470"/>
              <a:gd name="connsiteY150" fmla="*/ 1728772 h 6858000"/>
              <a:gd name="connsiteX151" fmla="*/ 345287 w 1605470"/>
              <a:gd name="connsiteY151" fmla="*/ 1646953 h 6858000"/>
              <a:gd name="connsiteX152" fmla="*/ 344412 w 1605470"/>
              <a:gd name="connsiteY152" fmla="*/ 1615777 h 6858000"/>
              <a:gd name="connsiteX153" fmla="*/ 342578 w 1605470"/>
              <a:gd name="connsiteY153" fmla="*/ 1563678 h 6858000"/>
              <a:gd name="connsiteX154" fmla="*/ 355658 w 1605470"/>
              <a:gd name="connsiteY154" fmla="*/ 1519474 h 6858000"/>
              <a:gd name="connsiteX155" fmla="*/ 348400 w 1605470"/>
              <a:gd name="connsiteY155" fmla="*/ 1477995 h 6858000"/>
              <a:gd name="connsiteX156" fmla="*/ 328025 w 1605470"/>
              <a:gd name="connsiteY156" fmla="*/ 1475165 h 6858000"/>
              <a:gd name="connsiteX157" fmla="*/ 326326 w 1605470"/>
              <a:gd name="connsiteY157" fmla="*/ 1428585 h 6858000"/>
              <a:gd name="connsiteX158" fmla="*/ 325799 w 1605470"/>
              <a:gd name="connsiteY158" fmla="*/ 1357181 h 6858000"/>
              <a:gd name="connsiteX159" fmla="*/ 320507 w 1605470"/>
              <a:gd name="connsiteY159" fmla="*/ 1347099 h 6858000"/>
              <a:gd name="connsiteX160" fmla="*/ 335347 w 1605470"/>
              <a:gd name="connsiteY160" fmla="*/ 1334233 h 6858000"/>
              <a:gd name="connsiteX161" fmla="*/ 342792 w 1605470"/>
              <a:gd name="connsiteY161" fmla="*/ 1307086 h 6858000"/>
              <a:gd name="connsiteX162" fmla="*/ 343980 w 1605470"/>
              <a:gd name="connsiteY162" fmla="*/ 1189033 h 6858000"/>
              <a:gd name="connsiteX163" fmla="*/ 348665 w 1605470"/>
              <a:gd name="connsiteY163" fmla="*/ 1168288 h 6858000"/>
              <a:gd name="connsiteX164" fmla="*/ 340947 w 1605470"/>
              <a:gd name="connsiteY164" fmla="*/ 1142577 h 6858000"/>
              <a:gd name="connsiteX165" fmla="*/ 330253 w 1605470"/>
              <a:gd name="connsiteY165" fmla="*/ 1088484 h 6858000"/>
              <a:gd name="connsiteX166" fmla="*/ 314647 w 1605470"/>
              <a:gd name="connsiteY166" fmla="*/ 1053424 h 6858000"/>
              <a:gd name="connsiteX167" fmla="*/ 322906 w 1605470"/>
              <a:gd name="connsiteY167" fmla="*/ 1044367 h 6858000"/>
              <a:gd name="connsiteX168" fmla="*/ 326818 w 1605470"/>
              <a:gd name="connsiteY168" fmla="*/ 1022828 h 6858000"/>
              <a:gd name="connsiteX169" fmla="*/ 320445 w 1605470"/>
              <a:gd name="connsiteY169" fmla="*/ 932283 h 6858000"/>
              <a:gd name="connsiteX170" fmla="*/ 322681 w 1605470"/>
              <a:gd name="connsiteY170" fmla="*/ 915925 h 6858000"/>
              <a:gd name="connsiteX171" fmla="*/ 315310 w 1605470"/>
              <a:gd name="connsiteY171" fmla="*/ 896999 h 6858000"/>
              <a:gd name="connsiteX172" fmla="*/ 284718 w 1605470"/>
              <a:gd name="connsiteY172" fmla="*/ 821517 h 6858000"/>
              <a:gd name="connsiteX173" fmla="*/ 263668 w 1605470"/>
              <a:gd name="connsiteY173" fmla="*/ 751353 h 6858000"/>
              <a:gd name="connsiteX174" fmla="*/ 254540 w 1605470"/>
              <a:gd name="connsiteY174" fmla="*/ 741965 h 6858000"/>
              <a:gd name="connsiteX175" fmla="*/ 252501 w 1605470"/>
              <a:gd name="connsiteY175" fmla="*/ 724635 h 6858000"/>
              <a:gd name="connsiteX176" fmla="*/ 248897 w 1605470"/>
              <a:gd name="connsiteY176" fmla="*/ 681659 h 6858000"/>
              <a:gd name="connsiteX177" fmla="*/ 234316 w 1605470"/>
              <a:gd name="connsiteY177" fmla="*/ 635218 h 6858000"/>
              <a:gd name="connsiteX178" fmla="*/ 239327 w 1605470"/>
              <a:gd name="connsiteY178" fmla="*/ 613763 h 6858000"/>
              <a:gd name="connsiteX179" fmla="*/ 225269 w 1605470"/>
              <a:gd name="connsiteY179" fmla="*/ 598582 h 6858000"/>
              <a:gd name="connsiteX180" fmla="*/ 224950 w 1605470"/>
              <a:gd name="connsiteY180" fmla="*/ 576846 h 6858000"/>
              <a:gd name="connsiteX181" fmla="*/ 204632 w 1605470"/>
              <a:gd name="connsiteY181" fmla="*/ 553868 h 6858000"/>
              <a:gd name="connsiteX182" fmla="*/ 239317 w 1605470"/>
              <a:gd name="connsiteY182" fmla="*/ 517614 h 6858000"/>
              <a:gd name="connsiteX183" fmla="*/ 201693 w 1605470"/>
              <a:gd name="connsiteY183" fmla="*/ 469651 h 6858000"/>
              <a:gd name="connsiteX184" fmla="*/ 195012 w 1605470"/>
              <a:gd name="connsiteY184" fmla="*/ 448559 h 6858000"/>
              <a:gd name="connsiteX185" fmla="*/ 201434 w 1605470"/>
              <a:gd name="connsiteY185" fmla="*/ 441529 h 6858000"/>
              <a:gd name="connsiteX186" fmla="*/ 200655 w 1605470"/>
              <a:gd name="connsiteY186" fmla="*/ 428927 h 6858000"/>
              <a:gd name="connsiteX187" fmla="*/ 190059 w 1605470"/>
              <a:gd name="connsiteY187" fmla="*/ 430161 h 6858000"/>
              <a:gd name="connsiteX188" fmla="*/ 184450 w 1605470"/>
              <a:gd name="connsiteY188" fmla="*/ 396240 h 6858000"/>
              <a:gd name="connsiteX189" fmla="*/ 146196 w 1605470"/>
              <a:gd name="connsiteY189" fmla="*/ 358810 h 6858000"/>
              <a:gd name="connsiteX190" fmla="*/ 124571 w 1605470"/>
              <a:gd name="connsiteY190" fmla="*/ 302178 h 6858000"/>
              <a:gd name="connsiteX191" fmla="*/ 103243 w 1605470"/>
              <a:gd name="connsiteY191" fmla="*/ 211375 h 6858000"/>
              <a:gd name="connsiteX192" fmla="*/ 94571 w 1605470"/>
              <a:gd name="connsiteY192" fmla="*/ 184179 h 6858000"/>
              <a:gd name="connsiteX193" fmla="*/ 13437 w 1605470"/>
              <a:gd name="connsiteY193" fmla="*/ 19287 h 6858000"/>
              <a:gd name="connsiteX194" fmla="*/ 0 w 1605470"/>
              <a:gd name="connsiteY19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01423 w 1605470"/>
              <a:gd name="connsiteY140" fmla="*/ 2249479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64290 w 1605470"/>
              <a:gd name="connsiteY149" fmla="*/ 1728772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8025 w 1605470"/>
              <a:gd name="connsiteY155" fmla="*/ 1475165 h 6858000"/>
              <a:gd name="connsiteX156" fmla="*/ 326326 w 1605470"/>
              <a:gd name="connsiteY156" fmla="*/ 1428585 h 6858000"/>
              <a:gd name="connsiteX157" fmla="*/ 325799 w 1605470"/>
              <a:gd name="connsiteY157" fmla="*/ 1357181 h 6858000"/>
              <a:gd name="connsiteX158" fmla="*/ 320507 w 1605470"/>
              <a:gd name="connsiteY158" fmla="*/ 1347099 h 6858000"/>
              <a:gd name="connsiteX159" fmla="*/ 335347 w 1605470"/>
              <a:gd name="connsiteY159" fmla="*/ 1334233 h 6858000"/>
              <a:gd name="connsiteX160" fmla="*/ 342792 w 1605470"/>
              <a:gd name="connsiteY160" fmla="*/ 1307086 h 6858000"/>
              <a:gd name="connsiteX161" fmla="*/ 343980 w 1605470"/>
              <a:gd name="connsiteY161" fmla="*/ 1189033 h 6858000"/>
              <a:gd name="connsiteX162" fmla="*/ 348665 w 1605470"/>
              <a:gd name="connsiteY162" fmla="*/ 1168288 h 6858000"/>
              <a:gd name="connsiteX163" fmla="*/ 340947 w 1605470"/>
              <a:gd name="connsiteY163" fmla="*/ 1142577 h 6858000"/>
              <a:gd name="connsiteX164" fmla="*/ 330253 w 1605470"/>
              <a:gd name="connsiteY164" fmla="*/ 1088484 h 6858000"/>
              <a:gd name="connsiteX165" fmla="*/ 314647 w 1605470"/>
              <a:gd name="connsiteY165" fmla="*/ 1053424 h 6858000"/>
              <a:gd name="connsiteX166" fmla="*/ 322906 w 1605470"/>
              <a:gd name="connsiteY166" fmla="*/ 1044367 h 6858000"/>
              <a:gd name="connsiteX167" fmla="*/ 326818 w 1605470"/>
              <a:gd name="connsiteY167" fmla="*/ 1022828 h 6858000"/>
              <a:gd name="connsiteX168" fmla="*/ 320445 w 1605470"/>
              <a:gd name="connsiteY168" fmla="*/ 932283 h 6858000"/>
              <a:gd name="connsiteX169" fmla="*/ 322681 w 1605470"/>
              <a:gd name="connsiteY169" fmla="*/ 915925 h 6858000"/>
              <a:gd name="connsiteX170" fmla="*/ 315310 w 1605470"/>
              <a:gd name="connsiteY170" fmla="*/ 896999 h 6858000"/>
              <a:gd name="connsiteX171" fmla="*/ 284718 w 1605470"/>
              <a:gd name="connsiteY171" fmla="*/ 821517 h 6858000"/>
              <a:gd name="connsiteX172" fmla="*/ 263668 w 1605470"/>
              <a:gd name="connsiteY172" fmla="*/ 751353 h 6858000"/>
              <a:gd name="connsiteX173" fmla="*/ 254540 w 1605470"/>
              <a:gd name="connsiteY173" fmla="*/ 741965 h 6858000"/>
              <a:gd name="connsiteX174" fmla="*/ 252501 w 1605470"/>
              <a:gd name="connsiteY174" fmla="*/ 724635 h 6858000"/>
              <a:gd name="connsiteX175" fmla="*/ 248897 w 1605470"/>
              <a:gd name="connsiteY175" fmla="*/ 681659 h 6858000"/>
              <a:gd name="connsiteX176" fmla="*/ 234316 w 1605470"/>
              <a:gd name="connsiteY176" fmla="*/ 635218 h 6858000"/>
              <a:gd name="connsiteX177" fmla="*/ 239327 w 1605470"/>
              <a:gd name="connsiteY177" fmla="*/ 613763 h 6858000"/>
              <a:gd name="connsiteX178" fmla="*/ 225269 w 1605470"/>
              <a:gd name="connsiteY178" fmla="*/ 598582 h 6858000"/>
              <a:gd name="connsiteX179" fmla="*/ 224950 w 1605470"/>
              <a:gd name="connsiteY179" fmla="*/ 576846 h 6858000"/>
              <a:gd name="connsiteX180" fmla="*/ 204632 w 1605470"/>
              <a:gd name="connsiteY180" fmla="*/ 553868 h 6858000"/>
              <a:gd name="connsiteX181" fmla="*/ 239317 w 1605470"/>
              <a:gd name="connsiteY181" fmla="*/ 517614 h 6858000"/>
              <a:gd name="connsiteX182" fmla="*/ 201693 w 1605470"/>
              <a:gd name="connsiteY182" fmla="*/ 469651 h 6858000"/>
              <a:gd name="connsiteX183" fmla="*/ 195012 w 1605470"/>
              <a:gd name="connsiteY183" fmla="*/ 448559 h 6858000"/>
              <a:gd name="connsiteX184" fmla="*/ 201434 w 1605470"/>
              <a:gd name="connsiteY184" fmla="*/ 441529 h 6858000"/>
              <a:gd name="connsiteX185" fmla="*/ 200655 w 1605470"/>
              <a:gd name="connsiteY185" fmla="*/ 428927 h 6858000"/>
              <a:gd name="connsiteX186" fmla="*/ 190059 w 1605470"/>
              <a:gd name="connsiteY186" fmla="*/ 430161 h 6858000"/>
              <a:gd name="connsiteX187" fmla="*/ 184450 w 1605470"/>
              <a:gd name="connsiteY187" fmla="*/ 396240 h 6858000"/>
              <a:gd name="connsiteX188" fmla="*/ 146196 w 1605470"/>
              <a:gd name="connsiteY188" fmla="*/ 358810 h 6858000"/>
              <a:gd name="connsiteX189" fmla="*/ 124571 w 1605470"/>
              <a:gd name="connsiteY189" fmla="*/ 302178 h 6858000"/>
              <a:gd name="connsiteX190" fmla="*/ 103243 w 1605470"/>
              <a:gd name="connsiteY190" fmla="*/ 211375 h 6858000"/>
              <a:gd name="connsiteX191" fmla="*/ 94571 w 1605470"/>
              <a:gd name="connsiteY191" fmla="*/ 184179 h 6858000"/>
              <a:gd name="connsiteX192" fmla="*/ 13437 w 1605470"/>
              <a:gd name="connsiteY192" fmla="*/ 19287 h 6858000"/>
              <a:gd name="connsiteX193" fmla="*/ 0 w 1605470"/>
              <a:gd name="connsiteY19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6326 w 1605470"/>
              <a:gd name="connsiteY155" fmla="*/ 1428585 h 6858000"/>
              <a:gd name="connsiteX156" fmla="*/ 325799 w 1605470"/>
              <a:gd name="connsiteY156" fmla="*/ 1357181 h 6858000"/>
              <a:gd name="connsiteX157" fmla="*/ 320507 w 1605470"/>
              <a:gd name="connsiteY157" fmla="*/ 1347099 h 6858000"/>
              <a:gd name="connsiteX158" fmla="*/ 335347 w 1605470"/>
              <a:gd name="connsiteY158" fmla="*/ 1334233 h 6858000"/>
              <a:gd name="connsiteX159" fmla="*/ 342792 w 1605470"/>
              <a:gd name="connsiteY159" fmla="*/ 1307086 h 6858000"/>
              <a:gd name="connsiteX160" fmla="*/ 343980 w 1605470"/>
              <a:gd name="connsiteY160" fmla="*/ 1189033 h 6858000"/>
              <a:gd name="connsiteX161" fmla="*/ 348665 w 1605470"/>
              <a:gd name="connsiteY161" fmla="*/ 1168288 h 6858000"/>
              <a:gd name="connsiteX162" fmla="*/ 340947 w 1605470"/>
              <a:gd name="connsiteY162" fmla="*/ 1142577 h 6858000"/>
              <a:gd name="connsiteX163" fmla="*/ 330253 w 1605470"/>
              <a:gd name="connsiteY163" fmla="*/ 1088484 h 6858000"/>
              <a:gd name="connsiteX164" fmla="*/ 314647 w 1605470"/>
              <a:gd name="connsiteY164" fmla="*/ 1053424 h 6858000"/>
              <a:gd name="connsiteX165" fmla="*/ 322906 w 1605470"/>
              <a:gd name="connsiteY165" fmla="*/ 1044367 h 6858000"/>
              <a:gd name="connsiteX166" fmla="*/ 326818 w 1605470"/>
              <a:gd name="connsiteY166" fmla="*/ 1022828 h 6858000"/>
              <a:gd name="connsiteX167" fmla="*/ 320445 w 1605470"/>
              <a:gd name="connsiteY167" fmla="*/ 932283 h 6858000"/>
              <a:gd name="connsiteX168" fmla="*/ 322681 w 1605470"/>
              <a:gd name="connsiteY168" fmla="*/ 915925 h 6858000"/>
              <a:gd name="connsiteX169" fmla="*/ 315310 w 1605470"/>
              <a:gd name="connsiteY169" fmla="*/ 896999 h 6858000"/>
              <a:gd name="connsiteX170" fmla="*/ 284718 w 1605470"/>
              <a:gd name="connsiteY170" fmla="*/ 821517 h 6858000"/>
              <a:gd name="connsiteX171" fmla="*/ 263668 w 1605470"/>
              <a:gd name="connsiteY171" fmla="*/ 751353 h 6858000"/>
              <a:gd name="connsiteX172" fmla="*/ 254540 w 1605470"/>
              <a:gd name="connsiteY172" fmla="*/ 741965 h 6858000"/>
              <a:gd name="connsiteX173" fmla="*/ 252501 w 1605470"/>
              <a:gd name="connsiteY173" fmla="*/ 724635 h 6858000"/>
              <a:gd name="connsiteX174" fmla="*/ 248897 w 1605470"/>
              <a:gd name="connsiteY174" fmla="*/ 681659 h 6858000"/>
              <a:gd name="connsiteX175" fmla="*/ 234316 w 1605470"/>
              <a:gd name="connsiteY175" fmla="*/ 635218 h 6858000"/>
              <a:gd name="connsiteX176" fmla="*/ 239327 w 1605470"/>
              <a:gd name="connsiteY176" fmla="*/ 613763 h 6858000"/>
              <a:gd name="connsiteX177" fmla="*/ 225269 w 1605470"/>
              <a:gd name="connsiteY177" fmla="*/ 598582 h 6858000"/>
              <a:gd name="connsiteX178" fmla="*/ 224950 w 1605470"/>
              <a:gd name="connsiteY178" fmla="*/ 576846 h 6858000"/>
              <a:gd name="connsiteX179" fmla="*/ 204632 w 1605470"/>
              <a:gd name="connsiteY179" fmla="*/ 553868 h 6858000"/>
              <a:gd name="connsiteX180" fmla="*/ 239317 w 1605470"/>
              <a:gd name="connsiteY180" fmla="*/ 517614 h 6858000"/>
              <a:gd name="connsiteX181" fmla="*/ 201693 w 1605470"/>
              <a:gd name="connsiteY181" fmla="*/ 469651 h 6858000"/>
              <a:gd name="connsiteX182" fmla="*/ 195012 w 1605470"/>
              <a:gd name="connsiteY182" fmla="*/ 448559 h 6858000"/>
              <a:gd name="connsiteX183" fmla="*/ 201434 w 1605470"/>
              <a:gd name="connsiteY183" fmla="*/ 441529 h 6858000"/>
              <a:gd name="connsiteX184" fmla="*/ 200655 w 1605470"/>
              <a:gd name="connsiteY184" fmla="*/ 428927 h 6858000"/>
              <a:gd name="connsiteX185" fmla="*/ 190059 w 1605470"/>
              <a:gd name="connsiteY185" fmla="*/ 430161 h 6858000"/>
              <a:gd name="connsiteX186" fmla="*/ 184450 w 1605470"/>
              <a:gd name="connsiteY186" fmla="*/ 396240 h 6858000"/>
              <a:gd name="connsiteX187" fmla="*/ 146196 w 1605470"/>
              <a:gd name="connsiteY187" fmla="*/ 358810 h 6858000"/>
              <a:gd name="connsiteX188" fmla="*/ 124571 w 1605470"/>
              <a:gd name="connsiteY188" fmla="*/ 302178 h 6858000"/>
              <a:gd name="connsiteX189" fmla="*/ 103243 w 1605470"/>
              <a:gd name="connsiteY189" fmla="*/ 211375 h 6858000"/>
              <a:gd name="connsiteX190" fmla="*/ 94571 w 1605470"/>
              <a:gd name="connsiteY190" fmla="*/ 184179 h 6858000"/>
              <a:gd name="connsiteX191" fmla="*/ 13437 w 1605470"/>
              <a:gd name="connsiteY191" fmla="*/ 19287 h 6858000"/>
              <a:gd name="connsiteX192" fmla="*/ 0 w 1605470"/>
              <a:gd name="connsiteY19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45287 w 1605470"/>
              <a:gd name="connsiteY150" fmla="*/ 1646953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6818 w 1605470"/>
              <a:gd name="connsiteY165" fmla="*/ 1022828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906 w 1605470"/>
              <a:gd name="connsiteY164" fmla="*/ 1044367 h 6858000"/>
              <a:gd name="connsiteX165" fmla="*/ 322475 w 1605470"/>
              <a:gd name="connsiteY165" fmla="*/ 1002093 h 6858000"/>
              <a:gd name="connsiteX166" fmla="*/ 320445 w 1605470"/>
              <a:gd name="connsiteY166" fmla="*/ 932283 h 6858000"/>
              <a:gd name="connsiteX167" fmla="*/ 322681 w 1605470"/>
              <a:gd name="connsiteY167" fmla="*/ 915925 h 6858000"/>
              <a:gd name="connsiteX168" fmla="*/ 315310 w 1605470"/>
              <a:gd name="connsiteY168" fmla="*/ 896999 h 6858000"/>
              <a:gd name="connsiteX169" fmla="*/ 284718 w 1605470"/>
              <a:gd name="connsiteY169" fmla="*/ 821517 h 6858000"/>
              <a:gd name="connsiteX170" fmla="*/ 263668 w 1605470"/>
              <a:gd name="connsiteY170" fmla="*/ 751353 h 6858000"/>
              <a:gd name="connsiteX171" fmla="*/ 254540 w 1605470"/>
              <a:gd name="connsiteY171" fmla="*/ 741965 h 6858000"/>
              <a:gd name="connsiteX172" fmla="*/ 252501 w 1605470"/>
              <a:gd name="connsiteY172" fmla="*/ 724635 h 6858000"/>
              <a:gd name="connsiteX173" fmla="*/ 248897 w 1605470"/>
              <a:gd name="connsiteY173" fmla="*/ 681659 h 6858000"/>
              <a:gd name="connsiteX174" fmla="*/ 234316 w 1605470"/>
              <a:gd name="connsiteY174" fmla="*/ 635218 h 6858000"/>
              <a:gd name="connsiteX175" fmla="*/ 239327 w 1605470"/>
              <a:gd name="connsiteY175" fmla="*/ 613763 h 6858000"/>
              <a:gd name="connsiteX176" fmla="*/ 225269 w 1605470"/>
              <a:gd name="connsiteY176" fmla="*/ 598582 h 6858000"/>
              <a:gd name="connsiteX177" fmla="*/ 224950 w 1605470"/>
              <a:gd name="connsiteY177" fmla="*/ 576846 h 6858000"/>
              <a:gd name="connsiteX178" fmla="*/ 204632 w 1605470"/>
              <a:gd name="connsiteY178" fmla="*/ 553868 h 6858000"/>
              <a:gd name="connsiteX179" fmla="*/ 239317 w 1605470"/>
              <a:gd name="connsiteY179" fmla="*/ 517614 h 6858000"/>
              <a:gd name="connsiteX180" fmla="*/ 201693 w 1605470"/>
              <a:gd name="connsiteY180" fmla="*/ 469651 h 6858000"/>
              <a:gd name="connsiteX181" fmla="*/ 195012 w 1605470"/>
              <a:gd name="connsiteY181" fmla="*/ 448559 h 6858000"/>
              <a:gd name="connsiteX182" fmla="*/ 201434 w 1605470"/>
              <a:gd name="connsiteY182" fmla="*/ 441529 h 6858000"/>
              <a:gd name="connsiteX183" fmla="*/ 200655 w 1605470"/>
              <a:gd name="connsiteY183" fmla="*/ 428927 h 6858000"/>
              <a:gd name="connsiteX184" fmla="*/ 190059 w 1605470"/>
              <a:gd name="connsiteY184" fmla="*/ 430161 h 6858000"/>
              <a:gd name="connsiteX185" fmla="*/ 184450 w 1605470"/>
              <a:gd name="connsiteY185" fmla="*/ 396240 h 6858000"/>
              <a:gd name="connsiteX186" fmla="*/ 146196 w 1605470"/>
              <a:gd name="connsiteY186" fmla="*/ 358810 h 6858000"/>
              <a:gd name="connsiteX187" fmla="*/ 124571 w 1605470"/>
              <a:gd name="connsiteY187" fmla="*/ 302178 h 6858000"/>
              <a:gd name="connsiteX188" fmla="*/ 103243 w 1605470"/>
              <a:gd name="connsiteY188" fmla="*/ 211375 h 6858000"/>
              <a:gd name="connsiteX189" fmla="*/ 94571 w 1605470"/>
              <a:gd name="connsiteY189" fmla="*/ 184179 h 6858000"/>
              <a:gd name="connsiteX190" fmla="*/ 13437 w 1605470"/>
              <a:gd name="connsiteY190" fmla="*/ 19287 h 6858000"/>
              <a:gd name="connsiteX191" fmla="*/ 0 w 1605470"/>
              <a:gd name="connsiteY19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14647 w 1605470"/>
              <a:gd name="connsiteY163" fmla="*/ 1053424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35347 w 1605470"/>
              <a:gd name="connsiteY157" fmla="*/ 1334233 h 6858000"/>
              <a:gd name="connsiteX158" fmla="*/ 342792 w 1605470"/>
              <a:gd name="connsiteY158" fmla="*/ 1307086 h 6858000"/>
              <a:gd name="connsiteX159" fmla="*/ 343980 w 1605470"/>
              <a:gd name="connsiteY159" fmla="*/ 1189033 h 6858000"/>
              <a:gd name="connsiteX160" fmla="*/ 348665 w 1605470"/>
              <a:gd name="connsiteY160" fmla="*/ 1168288 h 6858000"/>
              <a:gd name="connsiteX161" fmla="*/ 340947 w 1605470"/>
              <a:gd name="connsiteY161" fmla="*/ 1142577 h 6858000"/>
              <a:gd name="connsiteX162" fmla="*/ 330253 w 1605470"/>
              <a:gd name="connsiteY162" fmla="*/ 1088484 h 6858000"/>
              <a:gd name="connsiteX163" fmla="*/ 336360 w 1605470"/>
              <a:gd name="connsiteY163" fmla="*/ 1045131 h 6858000"/>
              <a:gd name="connsiteX164" fmla="*/ 322475 w 1605470"/>
              <a:gd name="connsiteY164" fmla="*/ 1002093 h 6858000"/>
              <a:gd name="connsiteX165" fmla="*/ 320445 w 1605470"/>
              <a:gd name="connsiteY165" fmla="*/ 932283 h 6858000"/>
              <a:gd name="connsiteX166" fmla="*/ 322681 w 1605470"/>
              <a:gd name="connsiteY166" fmla="*/ 915925 h 6858000"/>
              <a:gd name="connsiteX167" fmla="*/ 315310 w 1605470"/>
              <a:gd name="connsiteY167" fmla="*/ 896999 h 6858000"/>
              <a:gd name="connsiteX168" fmla="*/ 284718 w 1605470"/>
              <a:gd name="connsiteY168" fmla="*/ 821517 h 6858000"/>
              <a:gd name="connsiteX169" fmla="*/ 263668 w 1605470"/>
              <a:gd name="connsiteY169" fmla="*/ 751353 h 6858000"/>
              <a:gd name="connsiteX170" fmla="*/ 254540 w 1605470"/>
              <a:gd name="connsiteY170" fmla="*/ 741965 h 6858000"/>
              <a:gd name="connsiteX171" fmla="*/ 252501 w 1605470"/>
              <a:gd name="connsiteY171" fmla="*/ 724635 h 6858000"/>
              <a:gd name="connsiteX172" fmla="*/ 248897 w 1605470"/>
              <a:gd name="connsiteY172" fmla="*/ 681659 h 6858000"/>
              <a:gd name="connsiteX173" fmla="*/ 234316 w 1605470"/>
              <a:gd name="connsiteY173" fmla="*/ 635218 h 6858000"/>
              <a:gd name="connsiteX174" fmla="*/ 239327 w 1605470"/>
              <a:gd name="connsiteY174" fmla="*/ 613763 h 6858000"/>
              <a:gd name="connsiteX175" fmla="*/ 225269 w 1605470"/>
              <a:gd name="connsiteY175" fmla="*/ 598582 h 6858000"/>
              <a:gd name="connsiteX176" fmla="*/ 224950 w 1605470"/>
              <a:gd name="connsiteY176" fmla="*/ 576846 h 6858000"/>
              <a:gd name="connsiteX177" fmla="*/ 204632 w 1605470"/>
              <a:gd name="connsiteY177" fmla="*/ 553868 h 6858000"/>
              <a:gd name="connsiteX178" fmla="*/ 239317 w 1605470"/>
              <a:gd name="connsiteY178" fmla="*/ 517614 h 6858000"/>
              <a:gd name="connsiteX179" fmla="*/ 201693 w 1605470"/>
              <a:gd name="connsiteY179" fmla="*/ 469651 h 6858000"/>
              <a:gd name="connsiteX180" fmla="*/ 195012 w 1605470"/>
              <a:gd name="connsiteY180" fmla="*/ 448559 h 6858000"/>
              <a:gd name="connsiteX181" fmla="*/ 201434 w 1605470"/>
              <a:gd name="connsiteY181" fmla="*/ 441529 h 6858000"/>
              <a:gd name="connsiteX182" fmla="*/ 200655 w 1605470"/>
              <a:gd name="connsiteY182" fmla="*/ 428927 h 6858000"/>
              <a:gd name="connsiteX183" fmla="*/ 190059 w 1605470"/>
              <a:gd name="connsiteY183" fmla="*/ 430161 h 6858000"/>
              <a:gd name="connsiteX184" fmla="*/ 184450 w 1605470"/>
              <a:gd name="connsiteY184" fmla="*/ 396240 h 6858000"/>
              <a:gd name="connsiteX185" fmla="*/ 146196 w 1605470"/>
              <a:gd name="connsiteY185" fmla="*/ 358810 h 6858000"/>
              <a:gd name="connsiteX186" fmla="*/ 124571 w 1605470"/>
              <a:gd name="connsiteY186" fmla="*/ 302178 h 6858000"/>
              <a:gd name="connsiteX187" fmla="*/ 103243 w 1605470"/>
              <a:gd name="connsiteY187" fmla="*/ 211375 h 6858000"/>
              <a:gd name="connsiteX188" fmla="*/ 94571 w 1605470"/>
              <a:gd name="connsiteY188" fmla="*/ 184179 h 6858000"/>
              <a:gd name="connsiteX189" fmla="*/ 13437 w 1605470"/>
              <a:gd name="connsiteY189" fmla="*/ 19287 h 6858000"/>
              <a:gd name="connsiteX190" fmla="*/ 0 w 1605470"/>
              <a:gd name="connsiteY19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20507 w 1605470"/>
              <a:gd name="connsiteY156" fmla="*/ 1347099 h 6858000"/>
              <a:gd name="connsiteX157" fmla="*/ 342792 w 1605470"/>
              <a:gd name="connsiteY157" fmla="*/ 1307086 h 6858000"/>
              <a:gd name="connsiteX158" fmla="*/ 343980 w 1605470"/>
              <a:gd name="connsiteY158" fmla="*/ 1189033 h 6858000"/>
              <a:gd name="connsiteX159" fmla="*/ 348665 w 1605470"/>
              <a:gd name="connsiteY159" fmla="*/ 1168288 h 6858000"/>
              <a:gd name="connsiteX160" fmla="*/ 340947 w 1605470"/>
              <a:gd name="connsiteY160" fmla="*/ 1142577 h 6858000"/>
              <a:gd name="connsiteX161" fmla="*/ 330253 w 1605470"/>
              <a:gd name="connsiteY161" fmla="*/ 1088484 h 6858000"/>
              <a:gd name="connsiteX162" fmla="*/ 336360 w 1605470"/>
              <a:gd name="connsiteY162" fmla="*/ 1045131 h 6858000"/>
              <a:gd name="connsiteX163" fmla="*/ 322475 w 1605470"/>
              <a:gd name="connsiteY163" fmla="*/ 1002093 h 6858000"/>
              <a:gd name="connsiteX164" fmla="*/ 320445 w 1605470"/>
              <a:gd name="connsiteY164" fmla="*/ 932283 h 6858000"/>
              <a:gd name="connsiteX165" fmla="*/ 322681 w 1605470"/>
              <a:gd name="connsiteY165" fmla="*/ 915925 h 6858000"/>
              <a:gd name="connsiteX166" fmla="*/ 315310 w 1605470"/>
              <a:gd name="connsiteY166" fmla="*/ 896999 h 6858000"/>
              <a:gd name="connsiteX167" fmla="*/ 284718 w 1605470"/>
              <a:gd name="connsiteY167" fmla="*/ 821517 h 6858000"/>
              <a:gd name="connsiteX168" fmla="*/ 263668 w 1605470"/>
              <a:gd name="connsiteY168" fmla="*/ 751353 h 6858000"/>
              <a:gd name="connsiteX169" fmla="*/ 254540 w 1605470"/>
              <a:gd name="connsiteY169" fmla="*/ 741965 h 6858000"/>
              <a:gd name="connsiteX170" fmla="*/ 252501 w 1605470"/>
              <a:gd name="connsiteY170" fmla="*/ 724635 h 6858000"/>
              <a:gd name="connsiteX171" fmla="*/ 248897 w 1605470"/>
              <a:gd name="connsiteY171" fmla="*/ 681659 h 6858000"/>
              <a:gd name="connsiteX172" fmla="*/ 234316 w 1605470"/>
              <a:gd name="connsiteY172" fmla="*/ 635218 h 6858000"/>
              <a:gd name="connsiteX173" fmla="*/ 239327 w 1605470"/>
              <a:gd name="connsiteY173" fmla="*/ 613763 h 6858000"/>
              <a:gd name="connsiteX174" fmla="*/ 225269 w 1605470"/>
              <a:gd name="connsiteY174" fmla="*/ 598582 h 6858000"/>
              <a:gd name="connsiteX175" fmla="*/ 224950 w 1605470"/>
              <a:gd name="connsiteY175" fmla="*/ 576846 h 6858000"/>
              <a:gd name="connsiteX176" fmla="*/ 204632 w 1605470"/>
              <a:gd name="connsiteY176" fmla="*/ 553868 h 6858000"/>
              <a:gd name="connsiteX177" fmla="*/ 239317 w 1605470"/>
              <a:gd name="connsiteY177" fmla="*/ 517614 h 6858000"/>
              <a:gd name="connsiteX178" fmla="*/ 201693 w 1605470"/>
              <a:gd name="connsiteY178" fmla="*/ 469651 h 6858000"/>
              <a:gd name="connsiteX179" fmla="*/ 195012 w 1605470"/>
              <a:gd name="connsiteY179" fmla="*/ 448559 h 6858000"/>
              <a:gd name="connsiteX180" fmla="*/ 201434 w 1605470"/>
              <a:gd name="connsiteY180" fmla="*/ 441529 h 6858000"/>
              <a:gd name="connsiteX181" fmla="*/ 200655 w 1605470"/>
              <a:gd name="connsiteY181" fmla="*/ 428927 h 6858000"/>
              <a:gd name="connsiteX182" fmla="*/ 190059 w 1605470"/>
              <a:gd name="connsiteY182" fmla="*/ 430161 h 6858000"/>
              <a:gd name="connsiteX183" fmla="*/ 184450 w 1605470"/>
              <a:gd name="connsiteY183" fmla="*/ 396240 h 6858000"/>
              <a:gd name="connsiteX184" fmla="*/ 146196 w 1605470"/>
              <a:gd name="connsiteY184" fmla="*/ 358810 h 6858000"/>
              <a:gd name="connsiteX185" fmla="*/ 124571 w 1605470"/>
              <a:gd name="connsiteY185" fmla="*/ 302178 h 6858000"/>
              <a:gd name="connsiteX186" fmla="*/ 103243 w 1605470"/>
              <a:gd name="connsiteY186" fmla="*/ 211375 h 6858000"/>
              <a:gd name="connsiteX187" fmla="*/ 94571 w 1605470"/>
              <a:gd name="connsiteY187" fmla="*/ 184179 h 6858000"/>
              <a:gd name="connsiteX188" fmla="*/ 13437 w 1605470"/>
              <a:gd name="connsiteY188" fmla="*/ 19287 h 6858000"/>
              <a:gd name="connsiteX189" fmla="*/ 0 w 1605470"/>
              <a:gd name="connsiteY18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25799 w 1605470"/>
              <a:gd name="connsiteY155" fmla="*/ 1357181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52501 w 1605470"/>
              <a:gd name="connsiteY169" fmla="*/ 724635 h 6858000"/>
              <a:gd name="connsiteX170" fmla="*/ 248897 w 1605470"/>
              <a:gd name="connsiteY170" fmla="*/ 681659 h 6858000"/>
              <a:gd name="connsiteX171" fmla="*/ 234316 w 1605470"/>
              <a:gd name="connsiteY171" fmla="*/ 635218 h 6858000"/>
              <a:gd name="connsiteX172" fmla="*/ 239327 w 1605470"/>
              <a:gd name="connsiteY172" fmla="*/ 613763 h 6858000"/>
              <a:gd name="connsiteX173" fmla="*/ 225269 w 1605470"/>
              <a:gd name="connsiteY173" fmla="*/ 598582 h 6858000"/>
              <a:gd name="connsiteX174" fmla="*/ 224950 w 1605470"/>
              <a:gd name="connsiteY174" fmla="*/ 576846 h 6858000"/>
              <a:gd name="connsiteX175" fmla="*/ 204632 w 1605470"/>
              <a:gd name="connsiteY175" fmla="*/ 553868 h 6858000"/>
              <a:gd name="connsiteX176" fmla="*/ 239317 w 1605470"/>
              <a:gd name="connsiteY176" fmla="*/ 517614 h 6858000"/>
              <a:gd name="connsiteX177" fmla="*/ 201693 w 1605470"/>
              <a:gd name="connsiteY177" fmla="*/ 469651 h 6858000"/>
              <a:gd name="connsiteX178" fmla="*/ 195012 w 1605470"/>
              <a:gd name="connsiteY178" fmla="*/ 448559 h 6858000"/>
              <a:gd name="connsiteX179" fmla="*/ 201434 w 1605470"/>
              <a:gd name="connsiteY179" fmla="*/ 441529 h 6858000"/>
              <a:gd name="connsiteX180" fmla="*/ 200655 w 1605470"/>
              <a:gd name="connsiteY180" fmla="*/ 428927 h 6858000"/>
              <a:gd name="connsiteX181" fmla="*/ 190059 w 1605470"/>
              <a:gd name="connsiteY181" fmla="*/ 430161 h 6858000"/>
              <a:gd name="connsiteX182" fmla="*/ 184450 w 1605470"/>
              <a:gd name="connsiteY182" fmla="*/ 396240 h 6858000"/>
              <a:gd name="connsiteX183" fmla="*/ 146196 w 1605470"/>
              <a:gd name="connsiteY183" fmla="*/ 358810 h 6858000"/>
              <a:gd name="connsiteX184" fmla="*/ 124571 w 1605470"/>
              <a:gd name="connsiteY184" fmla="*/ 302178 h 6858000"/>
              <a:gd name="connsiteX185" fmla="*/ 103243 w 1605470"/>
              <a:gd name="connsiteY185" fmla="*/ 211375 h 6858000"/>
              <a:gd name="connsiteX186" fmla="*/ 94571 w 1605470"/>
              <a:gd name="connsiteY186" fmla="*/ 184179 h 6858000"/>
              <a:gd name="connsiteX187" fmla="*/ 13437 w 1605470"/>
              <a:gd name="connsiteY187" fmla="*/ 19287 h 6858000"/>
              <a:gd name="connsiteX188" fmla="*/ 0 w 1605470"/>
              <a:gd name="connsiteY18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632 w 1605470"/>
              <a:gd name="connsiteY174" fmla="*/ 553868 h 6858000"/>
              <a:gd name="connsiteX175" fmla="*/ 239317 w 1605470"/>
              <a:gd name="connsiteY175" fmla="*/ 517614 h 6858000"/>
              <a:gd name="connsiteX176" fmla="*/ 201693 w 1605470"/>
              <a:gd name="connsiteY176" fmla="*/ 469651 h 6858000"/>
              <a:gd name="connsiteX177" fmla="*/ 195012 w 1605470"/>
              <a:gd name="connsiteY177" fmla="*/ 448559 h 6858000"/>
              <a:gd name="connsiteX178" fmla="*/ 201434 w 1605470"/>
              <a:gd name="connsiteY178" fmla="*/ 441529 h 6858000"/>
              <a:gd name="connsiteX179" fmla="*/ 200655 w 1605470"/>
              <a:gd name="connsiteY179" fmla="*/ 428927 h 6858000"/>
              <a:gd name="connsiteX180" fmla="*/ 190059 w 1605470"/>
              <a:gd name="connsiteY180" fmla="*/ 430161 h 6858000"/>
              <a:gd name="connsiteX181" fmla="*/ 184450 w 1605470"/>
              <a:gd name="connsiteY181" fmla="*/ 396240 h 6858000"/>
              <a:gd name="connsiteX182" fmla="*/ 146196 w 1605470"/>
              <a:gd name="connsiteY182" fmla="*/ 358810 h 6858000"/>
              <a:gd name="connsiteX183" fmla="*/ 124571 w 1605470"/>
              <a:gd name="connsiteY183" fmla="*/ 302178 h 6858000"/>
              <a:gd name="connsiteX184" fmla="*/ 103243 w 1605470"/>
              <a:gd name="connsiteY184" fmla="*/ 211375 h 6858000"/>
              <a:gd name="connsiteX185" fmla="*/ 94571 w 1605470"/>
              <a:gd name="connsiteY185" fmla="*/ 184179 h 6858000"/>
              <a:gd name="connsiteX186" fmla="*/ 13437 w 1605470"/>
              <a:gd name="connsiteY186" fmla="*/ 19287 h 6858000"/>
              <a:gd name="connsiteX187" fmla="*/ 0 w 1605470"/>
              <a:gd name="connsiteY18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46196 w 1605470"/>
              <a:gd name="connsiteY181" fmla="*/ 358810 h 6858000"/>
              <a:gd name="connsiteX182" fmla="*/ 124571 w 1605470"/>
              <a:gd name="connsiteY182" fmla="*/ 302178 h 6858000"/>
              <a:gd name="connsiteX183" fmla="*/ 103243 w 1605470"/>
              <a:gd name="connsiteY183" fmla="*/ 211375 h 6858000"/>
              <a:gd name="connsiteX184" fmla="*/ 94571 w 1605470"/>
              <a:gd name="connsiteY184" fmla="*/ 184179 h 6858000"/>
              <a:gd name="connsiteX185" fmla="*/ 13437 w 1605470"/>
              <a:gd name="connsiteY185" fmla="*/ 19287 h 6858000"/>
              <a:gd name="connsiteX186" fmla="*/ 0 w 1605470"/>
              <a:gd name="connsiteY18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84450 w 1605470"/>
              <a:gd name="connsiteY180" fmla="*/ 396240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01693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39317 w 1605470"/>
              <a:gd name="connsiteY174" fmla="*/ 517614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2475 w 1605470"/>
              <a:gd name="connsiteY162" fmla="*/ 1002093 h 6858000"/>
              <a:gd name="connsiteX163" fmla="*/ 320445 w 1605470"/>
              <a:gd name="connsiteY163" fmla="*/ 932283 h 6858000"/>
              <a:gd name="connsiteX164" fmla="*/ 322681 w 1605470"/>
              <a:gd name="connsiteY164" fmla="*/ 915925 h 6858000"/>
              <a:gd name="connsiteX165" fmla="*/ 315310 w 1605470"/>
              <a:gd name="connsiteY165" fmla="*/ 896999 h 6858000"/>
              <a:gd name="connsiteX166" fmla="*/ 284718 w 1605470"/>
              <a:gd name="connsiteY166" fmla="*/ 821517 h 6858000"/>
              <a:gd name="connsiteX167" fmla="*/ 263668 w 1605470"/>
              <a:gd name="connsiteY167" fmla="*/ 751353 h 6858000"/>
              <a:gd name="connsiteX168" fmla="*/ 254540 w 1605470"/>
              <a:gd name="connsiteY168" fmla="*/ 741965 h 6858000"/>
              <a:gd name="connsiteX169" fmla="*/ 248897 w 1605470"/>
              <a:gd name="connsiteY169" fmla="*/ 681659 h 6858000"/>
              <a:gd name="connsiteX170" fmla="*/ 234316 w 1605470"/>
              <a:gd name="connsiteY170" fmla="*/ 635218 h 6858000"/>
              <a:gd name="connsiteX171" fmla="*/ 239327 w 1605470"/>
              <a:gd name="connsiteY171" fmla="*/ 613763 h 6858000"/>
              <a:gd name="connsiteX172" fmla="*/ 225269 w 1605470"/>
              <a:gd name="connsiteY172" fmla="*/ 598582 h 6858000"/>
              <a:gd name="connsiteX173" fmla="*/ 224950 w 1605470"/>
              <a:gd name="connsiteY173" fmla="*/ 576846 h 6858000"/>
              <a:gd name="connsiteX174" fmla="*/ 204576 w 1605470"/>
              <a:gd name="connsiteY174" fmla="*/ 530055 h 6858000"/>
              <a:gd name="connsiteX175" fmla="*/ 219064 w 1605470"/>
              <a:gd name="connsiteY175" fmla="*/ 469651 h 6858000"/>
              <a:gd name="connsiteX176" fmla="*/ 195012 w 1605470"/>
              <a:gd name="connsiteY176" fmla="*/ 448559 h 6858000"/>
              <a:gd name="connsiteX177" fmla="*/ 201434 w 1605470"/>
              <a:gd name="connsiteY177" fmla="*/ 441529 h 6858000"/>
              <a:gd name="connsiteX178" fmla="*/ 200655 w 1605470"/>
              <a:gd name="connsiteY178" fmla="*/ 428927 h 6858000"/>
              <a:gd name="connsiteX179" fmla="*/ 190059 w 1605470"/>
              <a:gd name="connsiteY179" fmla="*/ 430161 h 6858000"/>
              <a:gd name="connsiteX180" fmla="*/ 167079 w 1605470"/>
              <a:gd name="connsiteY180" fmla="*/ 367211 h 6858000"/>
              <a:gd name="connsiteX181" fmla="*/ 124571 w 1605470"/>
              <a:gd name="connsiteY181" fmla="*/ 302178 h 6858000"/>
              <a:gd name="connsiteX182" fmla="*/ 103243 w 1605470"/>
              <a:gd name="connsiteY182" fmla="*/ 211375 h 6858000"/>
              <a:gd name="connsiteX183" fmla="*/ 94571 w 1605470"/>
              <a:gd name="connsiteY183" fmla="*/ 184179 h 6858000"/>
              <a:gd name="connsiteX184" fmla="*/ 13437 w 1605470"/>
              <a:gd name="connsiteY184" fmla="*/ 19287 h 6858000"/>
              <a:gd name="connsiteX185" fmla="*/ 0 w 1605470"/>
              <a:gd name="connsiteY18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36360 w 1605470"/>
              <a:gd name="connsiteY161" fmla="*/ 1045131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54540 w 1605470"/>
              <a:gd name="connsiteY167" fmla="*/ 741965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44412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596759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25179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30521 w 1605470"/>
              <a:gd name="connsiteY136" fmla="*/ 2422066 h 6858000"/>
              <a:gd name="connsiteX137" fmla="*/ 528878 w 1605470"/>
              <a:gd name="connsiteY137" fmla="*/ 2408971 h 6858000"/>
              <a:gd name="connsiteX138" fmla="*/ 535510 w 1605470"/>
              <a:gd name="connsiteY138" fmla="*/ 2402874 h 6858000"/>
              <a:gd name="connsiteX139" fmla="*/ 538122 w 1605470"/>
              <a:gd name="connsiteY139" fmla="*/ 2381443 h 6858000"/>
              <a:gd name="connsiteX140" fmla="*/ 514451 w 1605470"/>
              <a:gd name="connsiteY140" fmla="*/ 2261920 h 6858000"/>
              <a:gd name="connsiteX141" fmla="*/ 486968 w 1605470"/>
              <a:gd name="connsiteY141" fmla="*/ 2182937 h 6858000"/>
              <a:gd name="connsiteX142" fmla="*/ 488555 w 1605470"/>
              <a:gd name="connsiteY142" fmla="*/ 2155135 h 6858000"/>
              <a:gd name="connsiteX143" fmla="*/ 486013 w 1605470"/>
              <a:gd name="connsiteY143" fmla="*/ 2118008 h 6858000"/>
              <a:gd name="connsiteX144" fmla="*/ 487006 w 1605470"/>
              <a:gd name="connsiteY144" fmla="*/ 2050531 h 6858000"/>
              <a:gd name="connsiteX145" fmla="*/ 478812 w 1605470"/>
              <a:gd name="connsiteY145" fmla="*/ 1963269 h 6858000"/>
              <a:gd name="connsiteX146" fmla="*/ 442619 w 1605470"/>
              <a:gd name="connsiteY146" fmla="*/ 1910499 h 6858000"/>
              <a:gd name="connsiteX147" fmla="*/ 446785 w 1605470"/>
              <a:gd name="connsiteY147" fmla="*/ 1903212 h 6858000"/>
              <a:gd name="connsiteX148" fmla="*/ 436547 w 1605470"/>
              <a:gd name="connsiteY148" fmla="*/ 1861531 h 6858000"/>
              <a:gd name="connsiteX149" fmla="*/ 390346 w 1605470"/>
              <a:gd name="connsiteY149" fmla="*/ 1732919 h 6858000"/>
              <a:gd name="connsiteX150" fmla="*/ 362657 w 1605470"/>
              <a:gd name="connsiteY150" fmla="*/ 1663540 h 6858000"/>
              <a:gd name="connsiteX151" fmla="*/ 361783 w 1605470"/>
              <a:gd name="connsiteY151" fmla="*/ 1615777 h 6858000"/>
              <a:gd name="connsiteX152" fmla="*/ 342578 w 1605470"/>
              <a:gd name="connsiteY152" fmla="*/ 1563678 h 6858000"/>
              <a:gd name="connsiteX153" fmla="*/ 355658 w 1605470"/>
              <a:gd name="connsiteY153" fmla="*/ 1519474 h 6858000"/>
              <a:gd name="connsiteX154" fmla="*/ 348400 w 1605470"/>
              <a:gd name="connsiteY154" fmla="*/ 1477995 h 6858000"/>
              <a:gd name="connsiteX155" fmla="*/ 334485 w 1605470"/>
              <a:gd name="connsiteY155" fmla="*/ 1373769 h 6858000"/>
              <a:gd name="connsiteX156" fmla="*/ 342792 w 1605470"/>
              <a:gd name="connsiteY156" fmla="*/ 1307086 h 6858000"/>
              <a:gd name="connsiteX157" fmla="*/ 343980 w 1605470"/>
              <a:gd name="connsiteY157" fmla="*/ 1189033 h 6858000"/>
              <a:gd name="connsiteX158" fmla="*/ 348665 w 1605470"/>
              <a:gd name="connsiteY158" fmla="*/ 1168288 h 6858000"/>
              <a:gd name="connsiteX159" fmla="*/ 340947 w 1605470"/>
              <a:gd name="connsiteY159" fmla="*/ 1142577 h 6858000"/>
              <a:gd name="connsiteX160" fmla="*/ 330253 w 1605470"/>
              <a:gd name="connsiteY160" fmla="*/ 1088484 h 6858000"/>
              <a:gd name="connsiteX161" fmla="*/ 318989 w 1605470"/>
              <a:gd name="connsiteY161" fmla="*/ 1016103 h 6858000"/>
              <a:gd name="connsiteX162" fmla="*/ 320445 w 1605470"/>
              <a:gd name="connsiteY162" fmla="*/ 932283 h 6858000"/>
              <a:gd name="connsiteX163" fmla="*/ 322681 w 1605470"/>
              <a:gd name="connsiteY163" fmla="*/ 915925 h 6858000"/>
              <a:gd name="connsiteX164" fmla="*/ 315310 w 1605470"/>
              <a:gd name="connsiteY164" fmla="*/ 896999 h 6858000"/>
              <a:gd name="connsiteX165" fmla="*/ 284718 w 1605470"/>
              <a:gd name="connsiteY165" fmla="*/ 821517 h 6858000"/>
              <a:gd name="connsiteX166" fmla="*/ 263668 w 1605470"/>
              <a:gd name="connsiteY166" fmla="*/ 751353 h 6858000"/>
              <a:gd name="connsiteX167" fmla="*/ 263226 w 1605470"/>
              <a:gd name="connsiteY167" fmla="*/ 721230 h 6858000"/>
              <a:gd name="connsiteX168" fmla="*/ 248897 w 1605470"/>
              <a:gd name="connsiteY168" fmla="*/ 681659 h 6858000"/>
              <a:gd name="connsiteX169" fmla="*/ 234316 w 1605470"/>
              <a:gd name="connsiteY169" fmla="*/ 635218 h 6858000"/>
              <a:gd name="connsiteX170" fmla="*/ 239327 w 1605470"/>
              <a:gd name="connsiteY170" fmla="*/ 613763 h 6858000"/>
              <a:gd name="connsiteX171" fmla="*/ 225269 w 1605470"/>
              <a:gd name="connsiteY171" fmla="*/ 598582 h 6858000"/>
              <a:gd name="connsiteX172" fmla="*/ 224950 w 1605470"/>
              <a:gd name="connsiteY172" fmla="*/ 576846 h 6858000"/>
              <a:gd name="connsiteX173" fmla="*/ 204576 w 1605470"/>
              <a:gd name="connsiteY173" fmla="*/ 530055 h 6858000"/>
              <a:gd name="connsiteX174" fmla="*/ 219064 w 1605470"/>
              <a:gd name="connsiteY174" fmla="*/ 469651 h 6858000"/>
              <a:gd name="connsiteX175" fmla="*/ 195012 w 1605470"/>
              <a:gd name="connsiteY175" fmla="*/ 448559 h 6858000"/>
              <a:gd name="connsiteX176" fmla="*/ 201434 w 1605470"/>
              <a:gd name="connsiteY176" fmla="*/ 441529 h 6858000"/>
              <a:gd name="connsiteX177" fmla="*/ 200655 w 1605470"/>
              <a:gd name="connsiteY177" fmla="*/ 428927 h 6858000"/>
              <a:gd name="connsiteX178" fmla="*/ 190059 w 1605470"/>
              <a:gd name="connsiteY178" fmla="*/ 430161 h 6858000"/>
              <a:gd name="connsiteX179" fmla="*/ 167079 w 1605470"/>
              <a:gd name="connsiteY179" fmla="*/ 367211 h 6858000"/>
              <a:gd name="connsiteX180" fmla="*/ 124571 w 1605470"/>
              <a:gd name="connsiteY180" fmla="*/ 302178 h 6858000"/>
              <a:gd name="connsiteX181" fmla="*/ 103243 w 1605470"/>
              <a:gd name="connsiteY181" fmla="*/ 211375 h 6858000"/>
              <a:gd name="connsiteX182" fmla="*/ 94571 w 1605470"/>
              <a:gd name="connsiteY182" fmla="*/ 184179 h 6858000"/>
              <a:gd name="connsiteX183" fmla="*/ 13437 w 1605470"/>
              <a:gd name="connsiteY183" fmla="*/ 19287 h 6858000"/>
              <a:gd name="connsiteX184" fmla="*/ 0 w 1605470"/>
              <a:gd name="connsiteY18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1317 w 1605470"/>
              <a:gd name="connsiteY79" fmla="*/ 4346145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21848 w 1605470"/>
              <a:gd name="connsiteY81" fmla="*/ 4061253 h 6858000"/>
              <a:gd name="connsiteX82" fmla="*/ 710868 w 1605470"/>
              <a:gd name="connsiteY82" fmla="*/ 4048827 h 6858000"/>
              <a:gd name="connsiteX83" fmla="*/ 704810 w 1605470"/>
              <a:gd name="connsiteY83" fmla="*/ 4033999 h 6858000"/>
              <a:gd name="connsiteX84" fmla="*/ 705959 w 1605470"/>
              <a:gd name="connsiteY84" fmla="*/ 4031933 h 6858000"/>
              <a:gd name="connsiteX85" fmla="*/ 704535 w 1605470"/>
              <a:gd name="connsiteY85" fmla="*/ 4013953 h 6858000"/>
              <a:gd name="connsiteX86" fmla="*/ 700443 w 1605470"/>
              <a:gd name="connsiteY86" fmla="*/ 4010511 h 6858000"/>
              <a:gd name="connsiteX87" fmla="*/ 698282 w 1605470"/>
              <a:gd name="connsiteY87" fmla="*/ 3998331 h 6858000"/>
              <a:gd name="connsiteX88" fmla="*/ 690830 w 1605470"/>
              <a:gd name="connsiteY88" fmla="*/ 3974753 h 6858000"/>
              <a:gd name="connsiteX89" fmla="*/ 692428 w 1605470"/>
              <a:gd name="connsiteY89" fmla="*/ 3969950 h 6858000"/>
              <a:gd name="connsiteX90" fmla="*/ 685850 w 1605470"/>
              <a:gd name="connsiteY90" fmla="*/ 3933779 h 6858000"/>
              <a:gd name="connsiteX91" fmla="*/ 687181 w 1605470"/>
              <a:gd name="connsiteY91" fmla="*/ 3933093 h 6858000"/>
              <a:gd name="connsiteX92" fmla="*/ 691535 w 1605470"/>
              <a:gd name="connsiteY92" fmla="*/ 3922082 h 6858000"/>
              <a:gd name="connsiteX93" fmla="*/ 696613 w 1605470"/>
              <a:gd name="connsiteY93" fmla="*/ 3901461 h 6858000"/>
              <a:gd name="connsiteX94" fmla="*/ 725908 w 1605470"/>
              <a:gd name="connsiteY94" fmla="*/ 3851605 h 6858000"/>
              <a:gd name="connsiteX95" fmla="*/ 719207 w 1605470"/>
              <a:gd name="connsiteY95" fmla="*/ 3813873 h 6858000"/>
              <a:gd name="connsiteX96" fmla="*/ 718632 w 1605470"/>
              <a:gd name="connsiteY96" fmla="*/ 3806161 h 6858000"/>
              <a:gd name="connsiteX97" fmla="*/ 718939 w 1605470"/>
              <a:gd name="connsiteY97" fmla="*/ 3805957 h 6858000"/>
              <a:gd name="connsiteX98" fmla="*/ 718966 w 1605470"/>
              <a:gd name="connsiteY98" fmla="*/ 3797724 h 6858000"/>
              <a:gd name="connsiteX99" fmla="*/ 717581 w 1605470"/>
              <a:gd name="connsiteY99" fmla="*/ 3792098 h 6858000"/>
              <a:gd name="connsiteX100" fmla="*/ 716465 w 1605470"/>
              <a:gd name="connsiteY100" fmla="*/ 3777135 h 6858000"/>
              <a:gd name="connsiteX101" fmla="*/ 718198 w 1605470"/>
              <a:gd name="connsiteY101" fmla="*/ 3771656 h 6858000"/>
              <a:gd name="connsiteX102" fmla="*/ 721941 w 1605470"/>
              <a:gd name="connsiteY102" fmla="*/ 3769007 h 6858000"/>
              <a:gd name="connsiteX103" fmla="*/ 721407 w 1605470"/>
              <a:gd name="connsiteY103" fmla="*/ 3767709 h 6858000"/>
              <a:gd name="connsiteX104" fmla="*/ 730103 w 1605470"/>
              <a:gd name="connsiteY104" fmla="*/ 3738082 h 6858000"/>
              <a:gd name="connsiteX105" fmla="*/ 737449 w 1605470"/>
              <a:gd name="connsiteY105" fmla="*/ 3673397 h 6858000"/>
              <a:gd name="connsiteX106" fmla="*/ 736745 w 1605470"/>
              <a:gd name="connsiteY106" fmla="*/ 3637109 h 6858000"/>
              <a:gd name="connsiteX107" fmla="*/ 740188 w 1605470"/>
              <a:gd name="connsiteY107" fmla="*/ 3536883 h 6858000"/>
              <a:gd name="connsiteX108" fmla="*/ 747726 w 1605470"/>
              <a:gd name="connsiteY108" fmla="*/ 3435652 h 6858000"/>
              <a:gd name="connsiteX109" fmla="*/ 774383 w 1605470"/>
              <a:gd name="connsiteY109" fmla="*/ 3381564 h 6858000"/>
              <a:gd name="connsiteX110" fmla="*/ 774870 w 1605470"/>
              <a:gd name="connsiteY110" fmla="*/ 3375761 h 6858000"/>
              <a:gd name="connsiteX111" fmla="*/ 770510 w 1605470"/>
              <a:gd name="connsiteY111" fmla="*/ 3361844 h 6858000"/>
              <a:gd name="connsiteX112" fmla="*/ 767933 w 1605470"/>
              <a:gd name="connsiteY112" fmla="*/ 3356929 h 6858000"/>
              <a:gd name="connsiteX113" fmla="*/ 766158 w 1605470"/>
              <a:gd name="connsiteY113" fmla="*/ 3349058 h 6858000"/>
              <a:gd name="connsiteX114" fmla="*/ 766414 w 1605470"/>
              <a:gd name="connsiteY114" fmla="*/ 3348763 h 6858000"/>
              <a:gd name="connsiteX115" fmla="*/ 764166 w 1605470"/>
              <a:gd name="connsiteY115" fmla="*/ 3341588 h 6858000"/>
              <a:gd name="connsiteX116" fmla="*/ 749397 w 1605470"/>
              <a:gd name="connsiteY116" fmla="*/ 3307769 h 6858000"/>
              <a:gd name="connsiteX117" fmla="*/ 766960 w 1605470"/>
              <a:gd name="connsiteY117" fmla="*/ 3250522 h 6858000"/>
              <a:gd name="connsiteX118" fmla="*/ 767385 w 1605470"/>
              <a:gd name="connsiteY118" fmla="*/ 3229163 h 6858000"/>
              <a:gd name="connsiteX119" fmla="*/ 769208 w 1605470"/>
              <a:gd name="connsiteY119" fmla="*/ 3217217 h 6858000"/>
              <a:gd name="connsiteX120" fmla="*/ 770350 w 1605470"/>
              <a:gd name="connsiteY120" fmla="*/ 3216125 h 6858000"/>
              <a:gd name="connsiteX121" fmla="*/ 756043 w 1605470"/>
              <a:gd name="connsiteY121" fmla="*/ 3183755 h 6858000"/>
              <a:gd name="connsiteX122" fmla="*/ 756544 w 1605470"/>
              <a:gd name="connsiteY122" fmla="*/ 3178642 h 6858000"/>
              <a:gd name="connsiteX123" fmla="*/ 744144 w 1605470"/>
              <a:gd name="connsiteY123" fmla="*/ 3158586 h 6858000"/>
              <a:gd name="connsiteX124" fmla="*/ 739378 w 1605470"/>
              <a:gd name="connsiteY124" fmla="*/ 3147669 h 6858000"/>
              <a:gd name="connsiteX125" fmla="*/ 734648 w 1605470"/>
              <a:gd name="connsiteY125" fmla="*/ 3145733 h 6858000"/>
              <a:gd name="connsiteX126" fmla="*/ 729329 w 1605470"/>
              <a:gd name="connsiteY126" fmla="*/ 3129034 h 6858000"/>
              <a:gd name="connsiteX127" fmla="*/ 729994 w 1605470"/>
              <a:gd name="connsiteY127" fmla="*/ 3126682 h 6858000"/>
              <a:gd name="connsiteX128" fmla="*/ 720862 w 1605470"/>
              <a:gd name="connsiteY128" fmla="*/ 3114519 h 6858000"/>
              <a:gd name="connsiteX129" fmla="*/ 707471 w 1605470"/>
              <a:gd name="connsiteY129" fmla="*/ 3106272 h 6858000"/>
              <a:gd name="connsiteX130" fmla="*/ 680201 w 1605470"/>
              <a:gd name="connsiteY130" fmla="*/ 2958185 h 6858000"/>
              <a:gd name="connsiteX131" fmla="*/ 622815 w 1605470"/>
              <a:gd name="connsiteY131" fmla="*/ 2762989 h 6858000"/>
              <a:gd name="connsiteX132" fmla="*/ 571733 w 1605470"/>
              <a:gd name="connsiteY132" fmla="*/ 2554718 h 6858000"/>
              <a:gd name="connsiteX133" fmla="*/ 551827 w 1605470"/>
              <a:gd name="connsiteY133" fmla="*/ 2485734 h 6858000"/>
              <a:gd name="connsiteX134" fmla="*/ 542550 w 1605470"/>
              <a:gd name="connsiteY134" fmla="*/ 2447068 h 6858000"/>
              <a:gd name="connsiteX135" fmla="*/ 529511 w 1605470"/>
              <a:gd name="connsiteY135" fmla="*/ 2425819 h 6858000"/>
              <a:gd name="connsiteX136" fmla="*/ 528878 w 1605470"/>
              <a:gd name="connsiteY136" fmla="*/ 2408971 h 6858000"/>
              <a:gd name="connsiteX137" fmla="*/ 535510 w 1605470"/>
              <a:gd name="connsiteY137" fmla="*/ 2402874 h 6858000"/>
              <a:gd name="connsiteX138" fmla="*/ 538122 w 1605470"/>
              <a:gd name="connsiteY138" fmla="*/ 2381443 h 6858000"/>
              <a:gd name="connsiteX139" fmla="*/ 514451 w 1605470"/>
              <a:gd name="connsiteY139" fmla="*/ 2261920 h 6858000"/>
              <a:gd name="connsiteX140" fmla="*/ 486968 w 1605470"/>
              <a:gd name="connsiteY140" fmla="*/ 2182937 h 6858000"/>
              <a:gd name="connsiteX141" fmla="*/ 488555 w 1605470"/>
              <a:gd name="connsiteY141" fmla="*/ 2155135 h 6858000"/>
              <a:gd name="connsiteX142" fmla="*/ 486013 w 1605470"/>
              <a:gd name="connsiteY142" fmla="*/ 2118008 h 6858000"/>
              <a:gd name="connsiteX143" fmla="*/ 487006 w 1605470"/>
              <a:gd name="connsiteY143" fmla="*/ 2050531 h 6858000"/>
              <a:gd name="connsiteX144" fmla="*/ 478812 w 1605470"/>
              <a:gd name="connsiteY144" fmla="*/ 1963269 h 6858000"/>
              <a:gd name="connsiteX145" fmla="*/ 442619 w 1605470"/>
              <a:gd name="connsiteY145" fmla="*/ 1910499 h 6858000"/>
              <a:gd name="connsiteX146" fmla="*/ 446785 w 1605470"/>
              <a:gd name="connsiteY146" fmla="*/ 1903212 h 6858000"/>
              <a:gd name="connsiteX147" fmla="*/ 436547 w 1605470"/>
              <a:gd name="connsiteY147" fmla="*/ 1861531 h 6858000"/>
              <a:gd name="connsiteX148" fmla="*/ 390346 w 1605470"/>
              <a:gd name="connsiteY148" fmla="*/ 1732919 h 6858000"/>
              <a:gd name="connsiteX149" fmla="*/ 362657 w 1605470"/>
              <a:gd name="connsiteY149" fmla="*/ 1663540 h 6858000"/>
              <a:gd name="connsiteX150" fmla="*/ 361783 w 1605470"/>
              <a:gd name="connsiteY150" fmla="*/ 1615777 h 6858000"/>
              <a:gd name="connsiteX151" fmla="*/ 342578 w 1605470"/>
              <a:gd name="connsiteY151" fmla="*/ 1563678 h 6858000"/>
              <a:gd name="connsiteX152" fmla="*/ 355658 w 1605470"/>
              <a:gd name="connsiteY152" fmla="*/ 1519474 h 6858000"/>
              <a:gd name="connsiteX153" fmla="*/ 348400 w 1605470"/>
              <a:gd name="connsiteY153" fmla="*/ 1477995 h 6858000"/>
              <a:gd name="connsiteX154" fmla="*/ 334485 w 1605470"/>
              <a:gd name="connsiteY154" fmla="*/ 1373769 h 6858000"/>
              <a:gd name="connsiteX155" fmla="*/ 342792 w 1605470"/>
              <a:gd name="connsiteY155" fmla="*/ 1307086 h 6858000"/>
              <a:gd name="connsiteX156" fmla="*/ 343980 w 1605470"/>
              <a:gd name="connsiteY156" fmla="*/ 1189033 h 6858000"/>
              <a:gd name="connsiteX157" fmla="*/ 348665 w 1605470"/>
              <a:gd name="connsiteY157" fmla="*/ 1168288 h 6858000"/>
              <a:gd name="connsiteX158" fmla="*/ 340947 w 1605470"/>
              <a:gd name="connsiteY158" fmla="*/ 1142577 h 6858000"/>
              <a:gd name="connsiteX159" fmla="*/ 330253 w 1605470"/>
              <a:gd name="connsiteY159" fmla="*/ 1088484 h 6858000"/>
              <a:gd name="connsiteX160" fmla="*/ 318989 w 1605470"/>
              <a:gd name="connsiteY160" fmla="*/ 1016103 h 6858000"/>
              <a:gd name="connsiteX161" fmla="*/ 320445 w 1605470"/>
              <a:gd name="connsiteY161" fmla="*/ 932283 h 6858000"/>
              <a:gd name="connsiteX162" fmla="*/ 322681 w 1605470"/>
              <a:gd name="connsiteY162" fmla="*/ 915925 h 6858000"/>
              <a:gd name="connsiteX163" fmla="*/ 315310 w 1605470"/>
              <a:gd name="connsiteY163" fmla="*/ 896999 h 6858000"/>
              <a:gd name="connsiteX164" fmla="*/ 284718 w 1605470"/>
              <a:gd name="connsiteY164" fmla="*/ 821517 h 6858000"/>
              <a:gd name="connsiteX165" fmla="*/ 263668 w 1605470"/>
              <a:gd name="connsiteY165" fmla="*/ 751353 h 6858000"/>
              <a:gd name="connsiteX166" fmla="*/ 263226 w 1605470"/>
              <a:gd name="connsiteY166" fmla="*/ 721230 h 6858000"/>
              <a:gd name="connsiteX167" fmla="*/ 248897 w 1605470"/>
              <a:gd name="connsiteY167" fmla="*/ 681659 h 6858000"/>
              <a:gd name="connsiteX168" fmla="*/ 234316 w 1605470"/>
              <a:gd name="connsiteY168" fmla="*/ 635218 h 6858000"/>
              <a:gd name="connsiteX169" fmla="*/ 239327 w 1605470"/>
              <a:gd name="connsiteY169" fmla="*/ 613763 h 6858000"/>
              <a:gd name="connsiteX170" fmla="*/ 225269 w 1605470"/>
              <a:gd name="connsiteY170" fmla="*/ 598582 h 6858000"/>
              <a:gd name="connsiteX171" fmla="*/ 224950 w 1605470"/>
              <a:gd name="connsiteY171" fmla="*/ 576846 h 6858000"/>
              <a:gd name="connsiteX172" fmla="*/ 204576 w 1605470"/>
              <a:gd name="connsiteY172" fmla="*/ 530055 h 6858000"/>
              <a:gd name="connsiteX173" fmla="*/ 219064 w 1605470"/>
              <a:gd name="connsiteY173" fmla="*/ 469651 h 6858000"/>
              <a:gd name="connsiteX174" fmla="*/ 195012 w 1605470"/>
              <a:gd name="connsiteY174" fmla="*/ 448559 h 6858000"/>
              <a:gd name="connsiteX175" fmla="*/ 201434 w 1605470"/>
              <a:gd name="connsiteY175" fmla="*/ 441529 h 6858000"/>
              <a:gd name="connsiteX176" fmla="*/ 200655 w 1605470"/>
              <a:gd name="connsiteY176" fmla="*/ 428927 h 6858000"/>
              <a:gd name="connsiteX177" fmla="*/ 190059 w 1605470"/>
              <a:gd name="connsiteY177" fmla="*/ 430161 h 6858000"/>
              <a:gd name="connsiteX178" fmla="*/ 167079 w 1605470"/>
              <a:gd name="connsiteY178" fmla="*/ 367211 h 6858000"/>
              <a:gd name="connsiteX179" fmla="*/ 124571 w 1605470"/>
              <a:gd name="connsiteY179" fmla="*/ 302178 h 6858000"/>
              <a:gd name="connsiteX180" fmla="*/ 103243 w 1605470"/>
              <a:gd name="connsiteY180" fmla="*/ 211375 h 6858000"/>
              <a:gd name="connsiteX181" fmla="*/ 94571 w 1605470"/>
              <a:gd name="connsiteY181" fmla="*/ 184179 h 6858000"/>
              <a:gd name="connsiteX182" fmla="*/ 13437 w 1605470"/>
              <a:gd name="connsiteY182" fmla="*/ 19287 h 6858000"/>
              <a:gd name="connsiteX183" fmla="*/ 0 w 1605470"/>
              <a:gd name="connsiteY18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0868 w 1605470"/>
              <a:gd name="connsiteY81" fmla="*/ 4048827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25908 w 1605470"/>
              <a:gd name="connsiteY93" fmla="*/ 3851605 h 6858000"/>
              <a:gd name="connsiteX94" fmla="*/ 719207 w 1605470"/>
              <a:gd name="connsiteY94" fmla="*/ 3813873 h 6858000"/>
              <a:gd name="connsiteX95" fmla="*/ 718632 w 1605470"/>
              <a:gd name="connsiteY95" fmla="*/ 3806161 h 6858000"/>
              <a:gd name="connsiteX96" fmla="*/ 718939 w 1605470"/>
              <a:gd name="connsiteY96" fmla="*/ 3805957 h 6858000"/>
              <a:gd name="connsiteX97" fmla="*/ 718966 w 1605470"/>
              <a:gd name="connsiteY97" fmla="*/ 3797724 h 6858000"/>
              <a:gd name="connsiteX98" fmla="*/ 717581 w 1605470"/>
              <a:gd name="connsiteY98" fmla="*/ 3792098 h 6858000"/>
              <a:gd name="connsiteX99" fmla="*/ 716465 w 1605470"/>
              <a:gd name="connsiteY99" fmla="*/ 3777135 h 6858000"/>
              <a:gd name="connsiteX100" fmla="*/ 718198 w 1605470"/>
              <a:gd name="connsiteY100" fmla="*/ 3771656 h 6858000"/>
              <a:gd name="connsiteX101" fmla="*/ 721941 w 1605470"/>
              <a:gd name="connsiteY101" fmla="*/ 3769007 h 6858000"/>
              <a:gd name="connsiteX102" fmla="*/ 721407 w 1605470"/>
              <a:gd name="connsiteY102" fmla="*/ 3767709 h 6858000"/>
              <a:gd name="connsiteX103" fmla="*/ 730103 w 1605470"/>
              <a:gd name="connsiteY103" fmla="*/ 3738082 h 6858000"/>
              <a:gd name="connsiteX104" fmla="*/ 737449 w 1605470"/>
              <a:gd name="connsiteY104" fmla="*/ 3673397 h 6858000"/>
              <a:gd name="connsiteX105" fmla="*/ 736745 w 1605470"/>
              <a:gd name="connsiteY105" fmla="*/ 3637109 h 6858000"/>
              <a:gd name="connsiteX106" fmla="*/ 740188 w 1605470"/>
              <a:gd name="connsiteY106" fmla="*/ 3536883 h 6858000"/>
              <a:gd name="connsiteX107" fmla="*/ 747726 w 1605470"/>
              <a:gd name="connsiteY107" fmla="*/ 3435652 h 6858000"/>
              <a:gd name="connsiteX108" fmla="*/ 774383 w 1605470"/>
              <a:gd name="connsiteY108" fmla="*/ 3381564 h 6858000"/>
              <a:gd name="connsiteX109" fmla="*/ 774870 w 1605470"/>
              <a:gd name="connsiteY109" fmla="*/ 3375761 h 6858000"/>
              <a:gd name="connsiteX110" fmla="*/ 770510 w 1605470"/>
              <a:gd name="connsiteY110" fmla="*/ 3361844 h 6858000"/>
              <a:gd name="connsiteX111" fmla="*/ 767933 w 1605470"/>
              <a:gd name="connsiteY111" fmla="*/ 3356929 h 6858000"/>
              <a:gd name="connsiteX112" fmla="*/ 766158 w 1605470"/>
              <a:gd name="connsiteY112" fmla="*/ 3349058 h 6858000"/>
              <a:gd name="connsiteX113" fmla="*/ 766414 w 1605470"/>
              <a:gd name="connsiteY113" fmla="*/ 3348763 h 6858000"/>
              <a:gd name="connsiteX114" fmla="*/ 764166 w 1605470"/>
              <a:gd name="connsiteY114" fmla="*/ 3341588 h 6858000"/>
              <a:gd name="connsiteX115" fmla="*/ 749397 w 1605470"/>
              <a:gd name="connsiteY115" fmla="*/ 3307769 h 6858000"/>
              <a:gd name="connsiteX116" fmla="*/ 766960 w 1605470"/>
              <a:gd name="connsiteY116" fmla="*/ 3250522 h 6858000"/>
              <a:gd name="connsiteX117" fmla="*/ 767385 w 1605470"/>
              <a:gd name="connsiteY117" fmla="*/ 3229163 h 6858000"/>
              <a:gd name="connsiteX118" fmla="*/ 769208 w 1605470"/>
              <a:gd name="connsiteY118" fmla="*/ 3217217 h 6858000"/>
              <a:gd name="connsiteX119" fmla="*/ 770350 w 1605470"/>
              <a:gd name="connsiteY119" fmla="*/ 3216125 h 6858000"/>
              <a:gd name="connsiteX120" fmla="*/ 756043 w 1605470"/>
              <a:gd name="connsiteY120" fmla="*/ 3183755 h 6858000"/>
              <a:gd name="connsiteX121" fmla="*/ 756544 w 1605470"/>
              <a:gd name="connsiteY121" fmla="*/ 3178642 h 6858000"/>
              <a:gd name="connsiteX122" fmla="*/ 744144 w 1605470"/>
              <a:gd name="connsiteY122" fmla="*/ 3158586 h 6858000"/>
              <a:gd name="connsiteX123" fmla="*/ 739378 w 1605470"/>
              <a:gd name="connsiteY123" fmla="*/ 3147669 h 6858000"/>
              <a:gd name="connsiteX124" fmla="*/ 734648 w 1605470"/>
              <a:gd name="connsiteY124" fmla="*/ 3145733 h 6858000"/>
              <a:gd name="connsiteX125" fmla="*/ 729329 w 1605470"/>
              <a:gd name="connsiteY125" fmla="*/ 3129034 h 6858000"/>
              <a:gd name="connsiteX126" fmla="*/ 729994 w 1605470"/>
              <a:gd name="connsiteY126" fmla="*/ 3126682 h 6858000"/>
              <a:gd name="connsiteX127" fmla="*/ 720862 w 1605470"/>
              <a:gd name="connsiteY127" fmla="*/ 3114519 h 6858000"/>
              <a:gd name="connsiteX128" fmla="*/ 707471 w 1605470"/>
              <a:gd name="connsiteY128" fmla="*/ 3106272 h 6858000"/>
              <a:gd name="connsiteX129" fmla="*/ 680201 w 1605470"/>
              <a:gd name="connsiteY129" fmla="*/ 2958185 h 6858000"/>
              <a:gd name="connsiteX130" fmla="*/ 622815 w 1605470"/>
              <a:gd name="connsiteY130" fmla="*/ 2762989 h 6858000"/>
              <a:gd name="connsiteX131" fmla="*/ 571733 w 1605470"/>
              <a:gd name="connsiteY131" fmla="*/ 2554718 h 6858000"/>
              <a:gd name="connsiteX132" fmla="*/ 551827 w 1605470"/>
              <a:gd name="connsiteY132" fmla="*/ 2485734 h 6858000"/>
              <a:gd name="connsiteX133" fmla="*/ 542550 w 1605470"/>
              <a:gd name="connsiteY133" fmla="*/ 2447068 h 6858000"/>
              <a:gd name="connsiteX134" fmla="*/ 529511 w 1605470"/>
              <a:gd name="connsiteY134" fmla="*/ 2425819 h 6858000"/>
              <a:gd name="connsiteX135" fmla="*/ 528878 w 1605470"/>
              <a:gd name="connsiteY135" fmla="*/ 2408971 h 6858000"/>
              <a:gd name="connsiteX136" fmla="*/ 535510 w 1605470"/>
              <a:gd name="connsiteY136" fmla="*/ 2402874 h 6858000"/>
              <a:gd name="connsiteX137" fmla="*/ 538122 w 1605470"/>
              <a:gd name="connsiteY137" fmla="*/ 2381443 h 6858000"/>
              <a:gd name="connsiteX138" fmla="*/ 514451 w 1605470"/>
              <a:gd name="connsiteY138" fmla="*/ 2261920 h 6858000"/>
              <a:gd name="connsiteX139" fmla="*/ 486968 w 1605470"/>
              <a:gd name="connsiteY139" fmla="*/ 2182937 h 6858000"/>
              <a:gd name="connsiteX140" fmla="*/ 488555 w 1605470"/>
              <a:gd name="connsiteY140" fmla="*/ 2155135 h 6858000"/>
              <a:gd name="connsiteX141" fmla="*/ 486013 w 1605470"/>
              <a:gd name="connsiteY141" fmla="*/ 2118008 h 6858000"/>
              <a:gd name="connsiteX142" fmla="*/ 487006 w 1605470"/>
              <a:gd name="connsiteY142" fmla="*/ 2050531 h 6858000"/>
              <a:gd name="connsiteX143" fmla="*/ 478812 w 1605470"/>
              <a:gd name="connsiteY143" fmla="*/ 1963269 h 6858000"/>
              <a:gd name="connsiteX144" fmla="*/ 442619 w 1605470"/>
              <a:gd name="connsiteY144" fmla="*/ 1910499 h 6858000"/>
              <a:gd name="connsiteX145" fmla="*/ 446785 w 1605470"/>
              <a:gd name="connsiteY145" fmla="*/ 1903212 h 6858000"/>
              <a:gd name="connsiteX146" fmla="*/ 436547 w 1605470"/>
              <a:gd name="connsiteY146" fmla="*/ 1861531 h 6858000"/>
              <a:gd name="connsiteX147" fmla="*/ 390346 w 1605470"/>
              <a:gd name="connsiteY147" fmla="*/ 1732919 h 6858000"/>
              <a:gd name="connsiteX148" fmla="*/ 362657 w 1605470"/>
              <a:gd name="connsiteY148" fmla="*/ 1663540 h 6858000"/>
              <a:gd name="connsiteX149" fmla="*/ 361783 w 1605470"/>
              <a:gd name="connsiteY149" fmla="*/ 1615777 h 6858000"/>
              <a:gd name="connsiteX150" fmla="*/ 342578 w 1605470"/>
              <a:gd name="connsiteY150" fmla="*/ 1563678 h 6858000"/>
              <a:gd name="connsiteX151" fmla="*/ 355658 w 1605470"/>
              <a:gd name="connsiteY151" fmla="*/ 1519474 h 6858000"/>
              <a:gd name="connsiteX152" fmla="*/ 348400 w 1605470"/>
              <a:gd name="connsiteY152" fmla="*/ 1477995 h 6858000"/>
              <a:gd name="connsiteX153" fmla="*/ 334485 w 1605470"/>
              <a:gd name="connsiteY153" fmla="*/ 1373769 h 6858000"/>
              <a:gd name="connsiteX154" fmla="*/ 342792 w 1605470"/>
              <a:gd name="connsiteY154" fmla="*/ 1307086 h 6858000"/>
              <a:gd name="connsiteX155" fmla="*/ 343980 w 1605470"/>
              <a:gd name="connsiteY155" fmla="*/ 1189033 h 6858000"/>
              <a:gd name="connsiteX156" fmla="*/ 348665 w 1605470"/>
              <a:gd name="connsiteY156" fmla="*/ 1168288 h 6858000"/>
              <a:gd name="connsiteX157" fmla="*/ 340947 w 1605470"/>
              <a:gd name="connsiteY157" fmla="*/ 1142577 h 6858000"/>
              <a:gd name="connsiteX158" fmla="*/ 330253 w 1605470"/>
              <a:gd name="connsiteY158" fmla="*/ 1088484 h 6858000"/>
              <a:gd name="connsiteX159" fmla="*/ 318989 w 1605470"/>
              <a:gd name="connsiteY159" fmla="*/ 1016103 h 6858000"/>
              <a:gd name="connsiteX160" fmla="*/ 320445 w 1605470"/>
              <a:gd name="connsiteY160" fmla="*/ 932283 h 6858000"/>
              <a:gd name="connsiteX161" fmla="*/ 322681 w 1605470"/>
              <a:gd name="connsiteY161" fmla="*/ 915925 h 6858000"/>
              <a:gd name="connsiteX162" fmla="*/ 315310 w 1605470"/>
              <a:gd name="connsiteY162" fmla="*/ 896999 h 6858000"/>
              <a:gd name="connsiteX163" fmla="*/ 284718 w 1605470"/>
              <a:gd name="connsiteY163" fmla="*/ 821517 h 6858000"/>
              <a:gd name="connsiteX164" fmla="*/ 263668 w 1605470"/>
              <a:gd name="connsiteY164" fmla="*/ 751353 h 6858000"/>
              <a:gd name="connsiteX165" fmla="*/ 263226 w 1605470"/>
              <a:gd name="connsiteY165" fmla="*/ 721230 h 6858000"/>
              <a:gd name="connsiteX166" fmla="*/ 248897 w 1605470"/>
              <a:gd name="connsiteY166" fmla="*/ 681659 h 6858000"/>
              <a:gd name="connsiteX167" fmla="*/ 234316 w 1605470"/>
              <a:gd name="connsiteY167" fmla="*/ 635218 h 6858000"/>
              <a:gd name="connsiteX168" fmla="*/ 239327 w 1605470"/>
              <a:gd name="connsiteY168" fmla="*/ 613763 h 6858000"/>
              <a:gd name="connsiteX169" fmla="*/ 225269 w 1605470"/>
              <a:gd name="connsiteY169" fmla="*/ 598582 h 6858000"/>
              <a:gd name="connsiteX170" fmla="*/ 224950 w 1605470"/>
              <a:gd name="connsiteY170" fmla="*/ 576846 h 6858000"/>
              <a:gd name="connsiteX171" fmla="*/ 204576 w 1605470"/>
              <a:gd name="connsiteY171" fmla="*/ 530055 h 6858000"/>
              <a:gd name="connsiteX172" fmla="*/ 219064 w 1605470"/>
              <a:gd name="connsiteY172" fmla="*/ 469651 h 6858000"/>
              <a:gd name="connsiteX173" fmla="*/ 195012 w 1605470"/>
              <a:gd name="connsiteY173" fmla="*/ 448559 h 6858000"/>
              <a:gd name="connsiteX174" fmla="*/ 201434 w 1605470"/>
              <a:gd name="connsiteY174" fmla="*/ 441529 h 6858000"/>
              <a:gd name="connsiteX175" fmla="*/ 200655 w 1605470"/>
              <a:gd name="connsiteY175" fmla="*/ 428927 h 6858000"/>
              <a:gd name="connsiteX176" fmla="*/ 190059 w 1605470"/>
              <a:gd name="connsiteY176" fmla="*/ 430161 h 6858000"/>
              <a:gd name="connsiteX177" fmla="*/ 167079 w 1605470"/>
              <a:gd name="connsiteY177" fmla="*/ 367211 h 6858000"/>
              <a:gd name="connsiteX178" fmla="*/ 124571 w 1605470"/>
              <a:gd name="connsiteY178" fmla="*/ 302178 h 6858000"/>
              <a:gd name="connsiteX179" fmla="*/ 103243 w 1605470"/>
              <a:gd name="connsiteY179" fmla="*/ 211375 h 6858000"/>
              <a:gd name="connsiteX180" fmla="*/ 94571 w 1605470"/>
              <a:gd name="connsiteY180" fmla="*/ 184179 h 6858000"/>
              <a:gd name="connsiteX181" fmla="*/ 13437 w 1605470"/>
              <a:gd name="connsiteY181" fmla="*/ 19287 h 6858000"/>
              <a:gd name="connsiteX182" fmla="*/ 0 w 1605470"/>
              <a:gd name="connsiteY18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65660 w 1605470"/>
              <a:gd name="connsiteY79" fmla="*/ 4308823 h 6858000"/>
              <a:gd name="connsiteX80" fmla="*/ 715481 w 1605470"/>
              <a:gd name="connsiteY80" fmla="*/ 4214165 h 6858000"/>
              <a:gd name="connsiteX81" fmla="*/ 719554 w 1605470"/>
              <a:gd name="connsiteY81" fmla="*/ 4090296 h 6858000"/>
              <a:gd name="connsiteX82" fmla="*/ 704810 w 1605470"/>
              <a:gd name="connsiteY82" fmla="*/ 4033999 h 6858000"/>
              <a:gd name="connsiteX83" fmla="*/ 705959 w 1605470"/>
              <a:gd name="connsiteY83" fmla="*/ 4031933 h 6858000"/>
              <a:gd name="connsiteX84" fmla="*/ 704535 w 1605470"/>
              <a:gd name="connsiteY84" fmla="*/ 4013953 h 6858000"/>
              <a:gd name="connsiteX85" fmla="*/ 700443 w 1605470"/>
              <a:gd name="connsiteY85" fmla="*/ 4010511 h 6858000"/>
              <a:gd name="connsiteX86" fmla="*/ 698282 w 1605470"/>
              <a:gd name="connsiteY86" fmla="*/ 3998331 h 6858000"/>
              <a:gd name="connsiteX87" fmla="*/ 690830 w 1605470"/>
              <a:gd name="connsiteY87" fmla="*/ 3974753 h 6858000"/>
              <a:gd name="connsiteX88" fmla="*/ 692428 w 1605470"/>
              <a:gd name="connsiteY88" fmla="*/ 3969950 h 6858000"/>
              <a:gd name="connsiteX89" fmla="*/ 685850 w 1605470"/>
              <a:gd name="connsiteY89" fmla="*/ 3933779 h 6858000"/>
              <a:gd name="connsiteX90" fmla="*/ 687181 w 1605470"/>
              <a:gd name="connsiteY90" fmla="*/ 3933093 h 6858000"/>
              <a:gd name="connsiteX91" fmla="*/ 691535 w 1605470"/>
              <a:gd name="connsiteY91" fmla="*/ 3922082 h 6858000"/>
              <a:gd name="connsiteX92" fmla="*/ 696613 w 1605470"/>
              <a:gd name="connsiteY92" fmla="*/ 3901461 h 6858000"/>
              <a:gd name="connsiteX93" fmla="*/ 719207 w 1605470"/>
              <a:gd name="connsiteY93" fmla="*/ 3813873 h 6858000"/>
              <a:gd name="connsiteX94" fmla="*/ 718632 w 1605470"/>
              <a:gd name="connsiteY94" fmla="*/ 3806161 h 6858000"/>
              <a:gd name="connsiteX95" fmla="*/ 718939 w 1605470"/>
              <a:gd name="connsiteY95" fmla="*/ 3805957 h 6858000"/>
              <a:gd name="connsiteX96" fmla="*/ 718966 w 1605470"/>
              <a:gd name="connsiteY96" fmla="*/ 3797724 h 6858000"/>
              <a:gd name="connsiteX97" fmla="*/ 717581 w 1605470"/>
              <a:gd name="connsiteY97" fmla="*/ 3792098 h 6858000"/>
              <a:gd name="connsiteX98" fmla="*/ 716465 w 1605470"/>
              <a:gd name="connsiteY98" fmla="*/ 3777135 h 6858000"/>
              <a:gd name="connsiteX99" fmla="*/ 718198 w 1605470"/>
              <a:gd name="connsiteY99" fmla="*/ 3771656 h 6858000"/>
              <a:gd name="connsiteX100" fmla="*/ 721941 w 1605470"/>
              <a:gd name="connsiteY100" fmla="*/ 3769007 h 6858000"/>
              <a:gd name="connsiteX101" fmla="*/ 721407 w 1605470"/>
              <a:gd name="connsiteY101" fmla="*/ 3767709 h 6858000"/>
              <a:gd name="connsiteX102" fmla="*/ 730103 w 1605470"/>
              <a:gd name="connsiteY102" fmla="*/ 3738082 h 6858000"/>
              <a:gd name="connsiteX103" fmla="*/ 737449 w 1605470"/>
              <a:gd name="connsiteY103" fmla="*/ 3673397 h 6858000"/>
              <a:gd name="connsiteX104" fmla="*/ 736745 w 1605470"/>
              <a:gd name="connsiteY104" fmla="*/ 3637109 h 6858000"/>
              <a:gd name="connsiteX105" fmla="*/ 740188 w 1605470"/>
              <a:gd name="connsiteY105" fmla="*/ 3536883 h 6858000"/>
              <a:gd name="connsiteX106" fmla="*/ 747726 w 1605470"/>
              <a:gd name="connsiteY106" fmla="*/ 3435652 h 6858000"/>
              <a:gd name="connsiteX107" fmla="*/ 774383 w 1605470"/>
              <a:gd name="connsiteY107" fmla="*/ 3381564 h 6858000"/>
              <a:gd name="connsiteX108" fmla="*/ 774870 w 1605470"/>
              <a:gd name="connsiteY108" fmla="*/ 3375761 h 6858000"/>
              <a:gd name="connsiteX109" fmla="*/ 770510 w 1605470"/>
              <a:gd name="connsiteY109" fmla="*/ 3361844 h 6858000"/>
              <a:gd name="connsiteX110" fmla="*/ 767933 w 1605470"/>
              <a:gd name="connsiteY110" fmla="*/ 3356929 h 6858000"/>
              <a:gd name="connsiteX111" fmla="*/ 766158 w 1605470"/>
              <a:gd name="connsiteY111" fmla="*/ 3349058 h 6858000"/>
              <a:gd name="connsiteX112" fmla="*/ 766414 w 1605470"/>
              <a:gd name="connsiteY112" fmla="*/ 3348763 h 6858000"/>
              <a:gd name="connsiteX113" fmla="*/ 764166 w 1605470"/>
              <a:gd name="connsiteY113" fmla="*/ 3341588 h 6858000"/>
              <a:gd name="connsiteX114" fmla="*/ 749397 w 1605470"/>
              <a:gd name="connsiteY114" fmla="*/ 3307769 h 6858000"/>
              <a:gd name="connsiteX115" fmla="*/ 766960 w 1605470"/>
              <a:gd name="connsiteY115" fmla="*/ 3250522 h 6858000"/>
              <a:gd name="connsiteX116" fmla="*/ 767385 w 1605470"/>
              <a:gd name="connsiteY116" fmla="*/ 3229163 h 6858000"/>
              <a:gd name="connsiteX117" fmla="*/ 769208 w 1605470"/>
              <a:gd name="connsiteY117" fmla="*/ 3217217 h 6858000"/>
              <a:gd name="connsiteX118" fmla="*/ 770350 w 1605470"/>
              <a:gd name="connsiteY118" fmla="*/ 3216125 h 6858000"/>
              <a:gd name="connsiteX119" fmla="*/ 756043 w 1605470"/>
              <a:gd name="connsiteY119" fmla="*/ 3183755 h 6858000"/>
              <a:gd name="connsiteX120" fmla="*/ 756544 w 1605470"/>
              <a:gd name="connsiteY120" fmla="*/ 3178642 h 6858000"/>
              <a:gd name="connsiteX121" fmla="*/ 744144 w 1605470"/>
              <a:gd name="connsiteY121" fmla="*/ 3158586 h 6858000"/>
              <a:gd name="connsiteX122" fmla="*/ 739378 w 1605470"/>
              <a:gd name="connsiteY122" fmla="*/ 3147669 h 6858000"/>
              <a:gd name="connsiteX123" fmla="*/ 734648 w 1605470"/>
              <a:gd name="connsiteY123" fmla="*/ 3145733 h 6858000"/>
              <a:gd name="connsiteX124" fmla="*/ 729329 w 1605470"/>
              <a:gd name="connsiteY124" fmla="*/ 3129034 h 6858000"/>
              <a:gd name="connsiteX125" fmla="*/ 729994 w 1605470"/>
              <a:gd name="connsiteY125" fmla="*/ 3126682 h 6858000"/>
              <a:gd name="connsiteX126" fmla="*/ 720862 w 1605470"/>
              <a:gd name="connsiteY126" fmla="*/ 3114519 h 6858000"/>
              <a:gd name="connsiteX127" fmla="*/ 707471 w 1605470"/>
              <a:gd name="connsiteY127" fmla="*/ 3106272 h 6858000"/>
              <a:gd name="connsiteX128" fmla="*/ 680201 w 1605470"/>
              <a:gd name="connsiteY128" fmla="*/ 2958185 h 6858000"/>
              <a:gd name="connsiteX129" fmla="*/ 622815 w 1605470"/>
              <a:gd name="connsiteY129" fmla="*/ 2762989 h 6858000"/>
              <a:gd name="connsiteX130" fmla="*/ 571733 w 1605470"/>
              <a:gd name="connsiteY130" fmla="*/ 2554718 h 6858000"/>
              <a:gd name="connsiteX131" fmla="*/ 551827 w 1605470"/>
              <a:gd name="connsiteY131" fmla="*/ 2485734 h 6858000"/>
              <a:gd name="connsiteX132" fmla="*/ 542550 w 1605470"/>
              <a:gd name="connsiteY132" fmla="*/ 2447068 h 6858000"/>
              <a:gd name="connsiteX133" fmla="*/ 529511 w 1605470"/>
              <a:gd name="connsiteY133" fmla="*/ 2425819 h 6858000"/>
              <a:gd name="connsiteX134" fmla="*/ 528878 w 1605470"/>
              <a:gd name="connsiteY134" fmla="*/ 2408971 h 6858000"/>
              <a:gd name="connsiteX135" fmla="*/ 535510 w 1605470"/>
              <a:gd name="connsiteY135" fmla="*/ 2402874 h 6858000"/>
              <a:gd name="connsiteX136" fmla="*/ 538122 w 1605470"/>
              <a:gd name="connsiteY136" fmla="*/ 2381443 h 6858000"/>
              <a:gd name="connsiteX137" fmla="*/ 514451 w 1605470"/>
              <a:gd name="connsiteY137" fmla="*/ 2261920 h 6858000"/>
              <a:gd name="connsiteX138" fmla="*/ 486968 w 1605470"/>
              <a:gd name="connsiteY138" fmla="*/ 2182937 h 6858000"/>
              <a:gd name="connsiteX139" fmla="*/ 488555 w 1605470"/>
              <a:gd name="connsiteY139" fmla="*/ 2155135 h 6858000"/>
              <a:gd name="connsiteX140" fmla="*/ 486013 w 1605470"/>
              <a:gd name="connsiteY140" fmla="*/ 2118008 h 6858000"/>
              <a:gd name="connsiteX141" fmla="*/ 487006 w 1605470"/>
              <a:gd name="connsiteY141" fmla="*/ 2050531 h 6858000"/>
              <a:gd name="connsiteX142" fmla="*/ 478812 w 1605470"/>
              <a:gd name="connsiteY142" fmla="*/ 1963269 h 6858000"/>
              <a:gd name="connsiteX143" fmla="*/ 442619 w 1605470"/>
              <a:gd name="connsiteY143" fmla="*/ 1910499 h 6858000"/>
              <a:gd name="connsiteX144" fmla="*/ 446785 w 1605470"/>
              <a:gd name="connsiteY144" fmla="*/ 1903212 h 6858000"/>
              <a:gd name="connsiteX145" fmla="*/ 436547 w 1605470"/>
              <a:gd name="connsiteY145" fmla="*/ 1861531 h 6858000"/>
              <a:gd name="connsiteX146" fmla="*/ 390346 w 1605470"/>
              <a:gd name="connsiteY146" fmla="*/ 1732919 h 6858000"/>
              <a:gd name="connsiteX147" fmla="*/ 362657 w 1605470"/>
              <a:gd name="connsiteY147" fmla="*/ 1663540 h 6858000"/>
              <a:gd name="connsiteX148" fmla="*/ 361783 w 1605470"/>
              <a:gd name="connsiteY148" fmla="*/ 1615777 h 6858000"/>
              <a:gd name="connsiteX149" fmla="*/ 342578 w 1605470"/>
              <a:gd name="connsiteY149" fmla="*/ 1563678 h 6858000"/>
              <a:gd name="connsiteX150" fmla="*/ 355658 w 1605470"/>
              <a:gd name="connsiteY150" fmla="*/ 1519474 h 6858000"/>
              <a:gd name="connsiteX151" fmla="*/ 348400 w 1605470"/>
              <a:gd name="connsiteY151" fmla="*/ 1477995 h 6858000"/>
              <a:gd name="connsiteX152" fmla="*/ 334485 w 1605470"/>
              <a:gd name="connsiteY152" fmla="*/ 1373769 h 6858000"/>
              <a:gd name="connsiteX153" fmla="*/ 342792 w 1605470"/>
              <a:gd name="connsiteY153" fmla="*/ 1307086 h 6858000"/>
              <a:gd name="connsiteX154" fmla="*/ 343980 w 1605470"/>
              <a:gd name="connsiteY154" fmla="*/ 1189033 h 6858000"/>
              <a:gd name="connsiteX155" fmla="*/ 348665 w 1605470"/>
              <a:gd name="connsiteY155" fmla="*/ 1168288 h 6858000"/>
              <a:gd name="connsiteX156" fmla="*/ 340947 w 1605470"/>
              <a:gd name="connsiteY156" fmla="*/ 1142577 h 6858000"/>
              <a:gd name="connsiteX157" fmla="*/ 330253 w 1605470"/>
              <a:gd name="connsiteY157" fmla="*/ 1088484 h 6858000"/>
              <a:gd name="connsiteX158" fmla="*/ 318989 w 1605470"/>
              <a:gd name="connsiteY158" fmla="*/ 1016103 h 6858000"/>
              <a:gd name="connsiteX159" fmla="*/ 320445 w 1605470"/>
              <a:gd name="connsiteY159" fmla="*/ 932283 h 6858000"/>
              <a:gd name="connsiteX160" fmla="*/ 322681 w 1605470"/>
              <a:gd name="connsiteY160" fmla="*/ 915925 h 6858000"/>
              <a:gd name="connsiteX161" fmla="*/ 315310 w 1605470"/>
              <a:gd name="connsiteY161" fmla="*/ 896999 h 6858000"/>
              <a:gd name="connsiteX162" fmla="*/ 284718 w 1605470"/>
              <a:gd name="connsiteY162" fmla="*/ 821517 h 6858000"/>
              <a:gd name="connsiteX163" fmla="*/ 263668 w 1605470"/>
              <a:gd name="connsiteY163" fmla="*/ 751353 h 6858000"/>
              <a:gd name="connsiteX164" fmla="*/ 263226 w 1605470"/>
              <a:gd name="connsiteY164" fmla="*/ 721230 h 6858000"/>
              <a:gd name="connsiteX165" fmla="*/ 248897 w 1605470"/>
              <a:gd name="connsiteY165" fmla="*/ 681659 h 6858000"/>
              <a:gd name="connsiteX166" fmla="*/ 234316 w 1605470"/>
              <a:gd name="connsiteY166" fmla="*/ 635218 h 6858000"/>
              <a:gd name="connsiteX167" fmla="*/ 239327 w 1605470"/>
              <a:gd name="connsiteY167" fmla="*/ 613763 h 6858000"/>
              <a:gd name="connsiteX168" fmla="*/ 225269 w 1605470"/>
              <a:gd name="connsiteY168" fmla="*/ 598582 h 6858000"/>
              <a:gd name="connsiteX169" fmla="*/ 224950 w 1605470"/>
              <a:gd name="connsiteY169" fmla="*/ 576846 h 6858000"/>
              <a:gd name="connsiteX170" fmla="*/ 204576 w 1605470"/>
              <a:gd name="connsiteY170" fmla="*/ 530055 h 6858000"/>
              <a:gd name="connsiteX171" fmla="*/ 219064 w 1605470"/>
              <a:gd name="connsiteY171" fmla="*/ 469651 h 6858000"/>
              <a:gd name="connsiteX172" fmla="*/ 195012 w 1605470"/>
              <a:gd name="connsiteY172" fmla="*/ 448559 h 6858000"/>
              <a:gd name="connsiteX173" fmla="*/ 201434 w 1605470"/>
              <a:gd name="connsiteY173" fmla="*/ 441529 h 6858000"/>
              <a:gd name="connsiteX174" fmla="*/ 200655 w 1605470"/>
              <a:gd name="connsiteY174" fmla="*/ 428927 h 6858000"/>
              <a:gd name="connsiteX175" fmla="*/ 190059 w 1605470"/>
              <a:gd name="connsiteY175" fmla="*/ 430161 h 6858000"/>
              <a:gd name="connsiteX176" fmla="*/ 167079 w 1605470"/>
              <a:gd name="connsiteY176" fmla="*/ 367211 h 6858000"/>
              <a:gd name="connsiteX177" fmla="*/ 124571 w 1605470"/>
              <a:gd name="connsiteY177" fmla="*/ 302178 h 6858000"/>
              <a:gd name="connsiteX178" fmla="*/ 103243 w 1605470"/>
              <a:gd name="connsiteY178" fmla="*/ 211375 h 6858000"/>
              <a:gd name="connsiteX179" fmla="*/ 94571 w 1605470"/>
              <a:gd name="connsiteY179" fmla="*/ 184179 h 6858000"/>
              <a:gd name="connsiteX180" fmla="*/ 13437 w 1605470"/>
              <a:gd name="connsiteY180" fmla="*/ 19287 h 6858000"/>
              <a:gd name="connsiteX181" fmla="*/ 0 w 1605470"/>
              <a:gd name="connsiteY18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429138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29578 w 1605470"/>
              <a:gd name="connsiteY77" fmla="*/ 4456787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62965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34671 w 1605470"/>
              <a:gd name="connsiteY75" fmla="*/ 4715631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588 w 1605470"/>
              <a:gd name="connsiteY68" fmla="*/ 4845927 h 6858000"/>
              <a:gd name="connsiteX69" fmla="*/ 724935 w 1605470"/>
              <a:gd name="connsiteY69" fmla="*/ 4821504 h 6858000"/>
              <a:gd name="connsiteX70" fmla="*/ 732118 w 1605470"/>
              <a:gd name="connsiteY70" fmla="*/ 4801535 h 6858000"/>
              <a:gd name="connsiteX71" fmla="*/ 739787 w 1605470"/>
              <a:gd name="connsiteY71" fmla="*/ 4797794 h 6858000"/>
              <a:gd name="connsiteX72" fmla="*/ 741081 w 1605470"/>
              <a:gd name="connsiteY72" fmla="*/ 4784526 h 6858000"/>
              <a:gd name="connsiteX73" fmla="*/ 742865 w 1605470"/>
              <a:gd name="connsiteY73" fmla="*/ 4781211 h 6858000"/>
              <a:gd name="connsiteX74" fmla="*/ 751652 w 1605470"/>
              <a:gd name="connsiteY74" fmla="*/ 4761984 h 6858000"/>
              <a:gd name="connsiteX75" fmla="*/ 747700 w 1605470"/>
              <a:gd name="connsiteY75" fmla="*/ 4690749 h 6858000"/>
              <a:gd name="connsiteX76" fmla="*/ 743180 w 1605470"/>
              <a:gd name="connsiteY76" fmla="*/ 4613201 h 6858000"/>
              <a:gd name="connsiteX77" fmla="*/ 738263 w 1605470"/>
              <a:gd name="connsiteY77" fmla="*/ 4444346 h 6858000"/>
              <a:gd name="connsiteX78" fmla="*/ 756542 w 1605470"/>
              <a:gd name="connsiteY78" fmla="*/ 4350346 h 6858000"/>
              <a:gd name="connsiteX79" fmla="*/ 715481 w 1605470"/>
              <a:gd name="connsiteY79" fmla="*/ 4214165 h 6858000"/>
              <a:gd name="connsiteX80" fmla="*/ 719554 w 1605470"/>
              <a:gd name="connsiteY80" fmla="*/ 4090296 h 6858000"/>
              <a:gd name="connsiteX81" fmla="*/ 704810 w 1605470"/>
              <a:gd name="connsiteY81" fmla="*/ 4033999 h 6858000"/>
              <a:gd name="connsiteX82" fmla="*/ 705959 w 1605470"/>
              <a:gd name="connsiteY82" fmla="*/ 4031933 h 6858000"/>
              <a:gd name="connsiteX83" fmla="*/ 704535 w 1605470"/>
              <a:gd name="connsiteY83" fmla="*/ 4013953 h 6858000"/>
              <a:gd name="connsiteX84" fmla="*/ 700443 w 1605470"/>
              <a:gd name="connsiteY84" fmla="*/ 4010511 h 6858000"/>
              <a:gd name="connsiteX85" fmla="*/ 698282 w 1605470"/>
              <a:gd name="connsiteY85" fmla="*/ 3998331 h 6858000"/>
              <a:gd name="connsiteX86" fmla="*/ 690830 w 1605470"/>
              <a:gd name="connsiteY86" fmla="*/ 3974753 h 6858000"/>
              <a:gd name="connsiteX87" fmla="*/ 692428 w 1605470"/>
              <a:gd name="connsiteY87" fmla="*/ 3969950 h 6858000"/>
              <a:gd name="connsiteX88" fmla="*/ 685850 w 1605470"/>
              <a:gd name="connsiteY88" fmla="*/ 3933779 h 6858000"/>
              <a:gd name="connsiteX89" fmla="*/ 687181 w 1605470"/>
              <a:gd name="connsiteY89" fmla="*/ 3933093 h 6858000"/>
              <a:gd name="connsiteX90" fmla="*/ 691535 w 1605470"/>
              <a:gd name="connsiteY90" fmla="*/ 3922082 h 6858000"/>
              <a:gd name="connsiteX91" fmla="*/ 696613 w 1605470"/>
              <a:gd name="connsiteY91" fmla="*/ 3901461 h 6858000"/>
              <a:gd name="connsiteX92" fmla="*/ 719207 w 1605470"/>
              <a:gd name="connsiteY92" fmla="*/ 3813873 h 6858000"/>
              <a:gd name="connsiteX93" fmla="*/ 718632 w 1605470"/>
              <a:gd name="connsiteY93" fmla="*/ 3806161 h 6858000"/>
              <a:gd name="connsiteX94" fmla="*/ 718939 w 1605470"/>
              <a:gd name="connsiteY94" fmla="*/ 3805957 h 6858000"/>
              <a:gd name="connsiteX95" fmla="*/ 718966 w 1605470"/>
              <a:gd name="connsiteY95" fmla="*/ 3797724 h 6858000"/>
              <a:gd name="connsiteX96" fmla="*/ 717581 w 1605470"/>
              <a:gd name="connsiteY96" fmla="*/ 3792098 h 6858000"/>
              <a:gd name="connsiteX97" fmla="*/ 716465 w 1605470"/>
              <a:gd name="connsiteY97" fmla="*/ 3777135 h 6858000"/>
              <a:gd name="connsiteX98" fmla="*/ 718198 w 1605470"/>
              <a:gd name="connsiteY98" fmla="*/ 3771656 h 6858000"/>
              <a:gd name="connsiteX99" fmla="*/ 721941 w 1605470"/>
              <a:gd name="connsiteY99" fmla="*/ 3769007 h 6858000"/>
              <a:gd name="connsiteX100" fmla="*/ 721407 w 1605470"/>
              <a:gd name="connsiteY100" fmla="*/ 3767709 h 6858000"/>
              <a:gd name="connsiteX101" fmla="*/ 730103 w 1605470"/>
              <a:gd name="connsiteY101" fmla="*/ 3738082 h 6858000"/>
              <a:gd name="connsiteX102" fmla="*/ 737449 w 1605470"/>
              <a:gd name="connsiteY102" fmla="*/ 3673397 h 6858000"/>
              <a:gd name="connsiteX103" fmla="*/ 736745 w 1605470"/>
              <a:gd name="connsiteY103" fmla="*/ 3637109 h 6858000"/>
              <a:gd name="connsiteX104" fmla="*/ 740188 w 1605470"/>
              <a:gd name="connsiteY104" fmla="*/ 3536883 h 6858000"/>
              <a:gd name="connsiteX105" fmla="*/ 747726 w 1605470"/>
              <a:gd name="connsiteY105" fmla="*/ 3435652 h 6858000"/>
              <a:gd name="connsiteX106" fmla="*/ 774383 w 1605470"/>
              <a:gd name="connsiteY106" fmla="*/ 3381564 h 6858000"/>
              <a:gd name="connsiteX107" fmla="*/ 774870 w 1605470"/>
              <a:gd name="connsiteY107" fmla="*/ 3375761 h 6858000"/>
              <a:gd name="connsiteX108" fmla="*/ 770510 w 1605470"/>
              <a:gd name="connsiteY108" fmla="*/ 3361844 h 6858000"/>
              <a:gd name="connsiteX109" fmla="*/ 767933 w 1605470"/>
              <a:gd name="connsiteY109" fmla="*/ 3356929 h 6858000"/>
              <a:gd name="connsiteX110" fmla="*/ 766158 w 1605470"/>
              <a:gd name="connsiteY110" fmla="*/ 3349058 h 6858000"/>
              <a:gd name="connsiteX111" fmla="*/ 766414 w 1605470"/>
              <a:gd name="connsiteY111" fmla="*/ 3348763 h 6858000"/>
              <a:gd name="connsiteX112" fmla="*/ 764166 w 1605470"/>
              <a:gd name="connsiteY112" fmla="*/ 3341588 h 6858000"/>
              <a:gd name="connsiteX113" fmla="*/ 749397 w 1605470"/>
              <a:gd name="connsiteY113" fmla="*/ 3307769 h 6858000"/>
              <a:gd name="connsiteX114" fmla="*/ 766960 w 1605470"/>
              <a:gd name="connsiteY114" fmla="*/ 3250522 h 6858000"/>
              <a:gd name="connsiteX115" fmla="*/ 767385 w 1605470"/>
              <a:gd name="connsiteY115" fmla="*/ 3229163 h 6858000"/>
              <a:gd name="connsiteX116" fmla="*/ 769208 w 1605470"/>
              <a:gd name="connsiteY116" fmla="*/ 3217217 h 6858000"/>
              <a:gd name="connsiteX117" fmla="*/ 770350 w 1605470"/>
              <a:gd name="connsiteY117" fmla="*/ 3216125 h 6858000"/>
              <a:gd name="connsiteX118" fmla="*/ 756043 w 1605470"/>
              <a:gd name="connsiteY118" fmla="*/ 3183755 h 6858000"/>
              <a:gd name="connsiteX119" fmla="*/ 756544 w 1605470"/>
              <a:gd name="connsiteY119" fmla="*/ 3178642 h 6858000"/>
              <a:gd name="connsiteX120" fmla="*/ 744144 w 1605470"/>
              <a:gd name="connsiteY120" fmla="*/ 3158586 h 6858000"/>
              <a:gd name="connsiteX121" fmla="*/ 739378 w 1605470"/>
              <a:gd name="connsiteY121" fmla="*/ 3147669 h 6858000"/>
              <a:gd name="connsiteX122" fmla="*/ 734648 w 1605470"/>
              <a:gd name="connsiteY122" fmla="*/ 3145733 h 6858000"/>
              <a:gd name="connsiteX123" fmla="*/ 729329 w 1605470"/>
              <a:gd name="connsiteY123" fmla="*/ 3129034 h 6858000"/>
              <a:gd name="connsiteX124" fmla="*/ 729994 w 1605470"/>
              <a:gd name="connsiteY124" fmla="*/ 3126682 h 6858000"/>
              <a:gd name="connsiteX125" fmla="*/ 720862 w 1605470"/>
              <a:gd name="connsiteY125" fmla="*/ 3114519 h 6858000"/>
              <a:gd name="connsiteX126" fmla="*/ 707471 w 1605470"/>
              <a:gd name="connsiteY126" fmla="*/ 3106272 h 6858000"/>
              <a:gd name="connsiteX127" fmla="*/ 680201 w 1605470"/>
              <a:gd name="connsiteY127" fmla="*/ 2958185 h 6858000"/>
              <a:gd name="connsiteX128" fmla="*/ 622815 w 1605470"/>
              <a:gd name="connsiteY128" fmla="*/ 2762989 h 6858000"/>
              <a:gd name="connsiteX129" fmla="*/ 571733 w 1605470"/>
              <a:gd name="connsiteY129" fmla="*/ 2554718 h 6858000"/>
              <a:gd name="connsiteX130" fmla="*/ 551827 w 1605470"/>
              <a:gd name="connsiteY130" fmla="*/ 2485734 h 6858000"/>
              <a:gd name="connsiteX131" fmla="*/ 542550 w 1605470"/>
              <a:gd name="connsiteY131" fmla="*/ 2447068 h 6858000"/>
              <a:gd name="connsiteX132" fmla="*/ 529511 w 1605470"/>
              <a:gd name="connsiteY132" fmla="*/ 2425819 h 6858000"/>
              <a:gd name="connsiteX133" fmla="*/ 528878 w 1605470"/>
              <a:gd name="connsiteY133" fmla="*/ 2408971 h 6858000"/>
              <a:gd name="connsiteX134" fmla="*/ 535510 w 1605470"/>
              <a:gd name="connsiteY134" fmla="*/ 2402874 h 6858000"/>
              <a:gd name="connsiteX135" fmla="*/ 538122 w 1605470"/>
              <a:gd name="connsiteY135" fmla="*/ 2381443 h 6858000"/>
              <a:gd name="connsiteX136" fmla="*/ 514451 w 1605470"/>
              <a:gd name="connsiteY136" fmla="*/ 2261920 h 6858000"/>
              <a:gd name="connsiteX137" fmla="*/ 486968 w 1605470"/>
              <a:gd name="connsiteY137" fmla="*/ 2182937 h 6858000"/>
              <a:gd name="connsiteX138" fmla="*/ 488555 w 1605470"/>
              <a:gd name="connsiteY138" fmla="*/ 2155135 h 6858000"/>
              <a:gd name="connsiteX139" fmla="*/ 486013 w 1605470"/>
              <a:gd name="connsiteY139" fmla="*/ 2118008 h 6858000"/>
              <a:gd name="connsiteX140" fmla="*/ 487006 w 1605470"/>
              <a:gd name="connsiteY140" fmla="*/ 2050531 h 6858000"/>
              <a:gd name="connsiteX141" fmla="*/ 478812 w 1605470"/>
              <a:gd name="connsiteY141" fmla="*/ 1963269 h 6858000"/>
              <a:gd name="connsiteX142" fmla="*/ 442619 w 1605470"/>
              <a:gd name="connsiteY142" fmla="*/ 1910499 h 6858000"/>
              <a:gd name="connsiteX143" fmla="*/ 446785 w 1605470"/>
              <a:gd name="connsiteY143" fmla="*/ 1903212 h 6858000"/>
              <a:gd name="connsiteX144" fmla="*/ 436547 w 1605470"/>
              <a:gd name="connsiteY144" fmla="*/ 1861531 h 6858000"/>
              <a:gd name="connsiteX145" fmla="*/ 390346 w 1605470"/>
              <a:gd name="connsiteY145" fmla="*/ 1732919 h 6858000"/>
              <a:gd name="connsiteX146" fmla="*/ 362657 w 1605470"/>
              <a:gd name="connsiteY146" fmla="*/ 1663540 h 6858000"/>
              <a:gd name="connsiteX147" fmla="*/ 361783 w 1605470"/>
              <a:gd name="connsiteY147" fmla="*/ 1615777 h 6858000"/>
              <a:gd name="connsiteX148" fmla="*/ 342578 w 1605470"/>
              <a:gd name="connsiteY148" fmla="*/ 1563678 h 6858000"/>
              <a:gd name="connsiteX149" fmla="*/ 355658 w 1605470"/>
              <a:gd name="connsiteY149" fmla="*/ 1519474 h 6858000"/>
              <a:gd name="connsiteX150" fmla="*/ 348400 w 1605470"/>
              <a:gd name="connsiteY150" fmla="*/ 1477995 h 6858000"/>
              <a:gd name="connsiteX151" fmla="*/ 334485 w 1605470"/>
              <a:gd name="connsiteY151" fmla="*/ 1373769 h 6858000"/>
              <a:gd name="connsiteX152" fmla="*/ 342792 w 1605470"/>
              <a:gd name="connsiteY152" fmla="*/ 1307086 h 6858000"/>
              <a:gd name="connsiteX153" fmla="*/ 343980 w 1605470"/>
              <a:gd name="connsiteY153" fmla="*/ 1189033 h 6858000"/>
              <a:gd name="connsiteX154" fmla="*/ 348665 w 1605470"/>
              <a:gd name="connsiteY154" fmla="*/ 1168288 h 6858000"/>
              <a:gd name="connsiteX155" fmla="*/ 340947 w 1605470"/>
              <a:gd name="connsiteY155" fmla="*/ 1142577 h 6858000"/>
              <a:gd name="connsiteX156" fmla="*/ 330253 w 1605470"/>
              <a:gd name="connsiteY156" fmla="*/ 1088484 h 6858000"/>
              <a:gd name="connsiteX157" fmla="*/ 318989 w 1605470"/>
              <a:gd name="connsiteY157" fmla="*/ 1016103 h 6858000"/>
              <a:gd name="connsiteX158" fmla="*/ 320445 w 1605470"/>
              <a:gd name="connsiteY158" fmla="*/ 932283 h 6858000"/>
              <a:gd name="connsiteX159" fmla="*/ 322681 w 1605470"/>
              <a:gd name="connsiteY159" fmla="*/ 915925 h 6858000"/>
              <a:gd name="connsiteX160" fmla="*/ 315310 w 1605470"/>
              <a:gd name="connsiteY160" fmla="*/ 896999 h 6858000"/>
              <a:gd name="connsiteX161" fmla="*/ 284718 w 1605470"/>
              <a:gd name="connsiteY161" fmla="*/ 821517 h 6858000"/>
              <a:gd name="connsiteX162" fmla="*/ 263668 w 1605470"/>
              <a:gd name="connsiteY162" fmla="*/ 751353 h 6858000"/>
              <a:gd name="connsiteX163" fmla="*/ 263226 w 1605470"/>
              <a:gd name="connsiteY163" fmla="*/ 721230 h 6858000"/>
              <a:gd name="connsiteX164" fmla="*/ 248897 w 1605470"/>
              <a:gd name="connsiteY164" fmla="*/ 681659 h 6858000"/>
              <a:gd name="connsiteX165" fmla="*/ 234316 w 1605470"/>
              <a:gd name="connsiteY165" fmla="*/ 635218 h 6858000"/>
              <a:gd name="connsiteX166" fmla="*/ 239327 w 1605470"/>
              <a:gd name="connsiteY166" fmla="*/ 613763 h 6858000"/>
              <a:gd name="connsiteX167" fmla="*/ 225269 w 1605470"/>
              <a:gd name="connsiteY167" fmla="*/ 598582 h 6858000"/>
              <a:gd name="connsiteX168" fmla="*/ 224950 w 1605470"/>
              <a:gd name="connsiteY168" fmla="*/ 576846 h 6858000"/>
              <a:gd name="connsiteX169" fmla="*/ 204576 w 1605470"/>
              <a:gd name="connsiteY169" fmla="*/ 530055 h 6858000"/>
              <a:gd name="connsiteX170" fmla="*/ 219064 w 1605470"/>
              <a:gd name="connsiteY170" fmla="*/ 469651 h 6858000"/>
              <a:gd name="connsiteX171" fmla="*/ 195012 w 1605470"/>
              <a:gd name="connsiteY171" fmla="*/ 448559 h 6858000"/>
              <a:gd name="connsiteX172" fmla="*/ 201434 w 1605470"/>
              <a:gd name="connsiteY172" fmla="*/ 441529 h 6858000"/>
              <a:gd name="connsiteX173" fmla="*/ 200655 w 1605470"/>
              <a:gd name="connsiteY173" fmla="*/ 428927 h 6858000"/>
              <a:gd name="connsiteX174" fmla="*/ 190059 w 1605470"/>
              <a:gd name="connsiteY174" fmla="*/ 430161 h 6858000"/>
              <a:gd name="connsiteX175" fmla="*/ 167079 w 1605470"/>
              <a:gd name="connsiteY175" fmla="*/ 367211 h 6858000"/>
              <a:gd name="connsiteX176" fmla="*/ 124571 w 1605470"/>
              <a:gd name="connsiteY176" fmla="*/ 302178 h 6858000"/>
              <a:gd name="connsiteX177" fmla="*/ 103243 w 1605470"/>
              <a:gd name="connsiteY177" fmla="*/ 211375 h 6858000"/>
              <a:gd name="connsiteX178" fmla="*/ 94571 w 1605470"/>
              <a:gd name="connsiteY178" fmla="*/ 184179 h 6858000"/>
              <a:gd name="connsiteX179" fmla="*/ 13437 w 1605470"/>
              <a:gd name="connsiteY179" fmla="*/ 19287 h 6858000"/>
              <a:gd name="connsiteX180" fmla="*/ 0 w 1605470"/>
              <a:gd name="connsiteY18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09371 w 1605470"/>
              <a:gd name="connsiteY34" fmla="*/ 5950668 h 6858000"/>
              <a:gd name="connsiteX35" fmla="*/ 442432 w 1605470"/>
              <a:gd name="connsiteY35" fmla="*/ 5934687 h 6858000"/>
              <a:gd name="connsiteX36" fmla="*/ 489472 w 1605470"/>
              <a:gd name="connsiteY36" fmla="*/ 5732419 h 6858000"/>
              <a:gd name="connsiteX37" fmla="*/ 512623 w 1605470"/>
              <a:gd name="connsiteY37" fmla="*/ 5685392 h 6858000"/>
              <a:gd name="connsiteX38" fmla="*/ 510261 w 1605470"/>
              <a:gd name="connsiteY38" fmla="*/ 5634527 h 6858000"/>
              <a:gd name="connsiteX39" fmla="*/ 523992 w 1605470"/>
              <a:gd name="connsiteY39" fmla="*/ 5619557 h 6858000"/>
              <a:gd name="connsiteX40" fmla="*/ 526609 w 1605470"/>
              <a:gd name="connsiteY40" fmla="*/ 5617081 h 6858000"/>
              <a:gd name="connsiteX41" fmla="*/ 531653 w 1605470"/>
              <a:gd name="connsiteY41" fmla="*/ 5604904 h 6858000"/>
              <a:gd name="connsiteX42" fmla="*/ 539863 w 1605470"/>
              <a:gd name="connsiteY42" fmla="*/ 5604298 h 6858000"/>
              <a:gd name="connsiteX43" fmla="*/ 552319 w 1605470"/>
              <a:gd name="connsiteY43" fmla="*/ 5587997 h 6858000"/>
              <a:gd name="connsiteX44" fmla="*/ 559710 w 1605470"/>
              <a:gd name="connsiteY44" fmla="*/ 5564796 h 6858000"/>
              <a:gd name="connsiteX45" fmla="*/ 587214 w 1605470"/>
              <a:gd name="connsiteY45" fmla="*/ 5451511 h 6858000"/>
              <a:gd name="connsiteX46" fmla="*/ 608019 w 1605470"/>
              <a:gd name="connsiteY46" fmla="*/ 5385461 h 6858000"/>
              <a:gd name="connsiteX47" fmla="*/ 622750 w 1605470"/>
              <a:gd name="connsiteY47" fmla="*/ 5363084 h 6858000"/>
              <a:gd name="connsiteX48" fmla="*/ 638731 w 1605470"/>
              <a:gd name="connsiteY48" fmla="*/ 5330009 h 6858000"/>
              <a:gd name="connsiteX49" fmla="*/ 672224 w 1605470"/>
              <a:gd name="connsiteY49" fmla="*/ 5273739 h 6858000"/>
              <a:gd name="connsiteX50" fmla="*/ 681823 w 1605470"/>
              <a:gd name="connsiteY50" fmla="*/ 5241779 h 6858000"/>
              <a:gd name="connsiteX51" fmla="*/ 693049 w 1605470"/>
              <a:gd name="connsiteY51" fmla="*/ 5225268 h 6858000"/>
              <a:gd name="connsiteX52" fmla="*/ 694069 w 1605470"/>
              <a:gd name="connsiteY52" fmla="*/ 5217684 h 6858000"/>
              <a:gd name="connsiteX53" fmla="*/ 701410 w 1605470"/>
              <a:gd name="connsiteY53" fmla="*/ 5193377 h 6858000"/>
              <a:gd name="connsiteX54" fmla="*/ 704713 w 1605470"/>
              <a:gd name="connsiteY54" fmla="*/ 5179288 h 6858000"/>
              <a:gd name="connsiteX55" fmla="*/ 705697 w 1605470"/>
              <a:gd name="connsiteY55" fmla="*/ 5173621 h 6858000"/>
              <a:gd name="connsiteX56" fmla="*/ 701331 w 1605470"/>
              <a:gd name="connsiteY56" fmla="*/ 5159961 h 6858000"/>
              <a:gd name="connsiteX57" fmla="*/ 708008 w 1605470"/>
              <a:gd name="connsiteY57" fmla="*/ 5144295 h 6858000"/>
              <a:gd name="connsiteX58" fmla="*/ 704941 w 1605470"/>
              <a:gd name="connsiteY58" fmla="*/ 5125185 h 6858000"/>
              <a:gd name="connsiteX59" fmla="*/ 711771 w 1605470"/>
              <a:gd name="connsiteY59" fmla="*/ 5121884 h 6858000"/>
              <a:gd name="connsiteX60" fmla="*/ 721092 w 1605470"/>
              <a:gd name="connsiteY60" fmla="*/ 5108383 h 6858000"/>
              <a:gd name="connsiteX61" fmla="*/ 717045 w 1605470"/>
              <a:gd name="connsiteY61" fmla="*/ 5094705 h 6858000"/>
              <a:gd name="connsiteX62" fmla="*/ 718807 w 1605470"/>
              <a:gd name="connsiteY62" fmla="*/ 5067850 h 6858000"/>
              <a:gd name="connsiteX63" fmla="*/ 721538 w 1605470"/>
              <a:gd name="connsiteY63" fmla="*/ 5060861 h 6858000"/>
              <a:gd name="connsiteX64" fmla="*/ 718242 w 1605470"/>
              <a:gd name="connsiteY64" fmla="*/ 5034192 h 6858000"/>
              <a:gd name="connsiteX65" fmla="*/ 719796 w 1605470"/>
              <a:gd name="connsiteY65" fmla="*/ 4993030 h 6858000"/>
              <a:gd name="connsiteX66" fmla="*/ 726705 w 1605470"/>
              <a:gd name="connsiteY66" fmla="*/ 4946844 h 6858000"/>
              <a:gd name="connsiteX67" fmla="*/ 722561 w 1605470"/>
              <a:gd name="connsiteY67" fmla="*/ 4932692 h 6858000"/>
              <a:gd name="connsiteX68" fmla="*/ 724935 w 1605470"/>
              <a:gd name="connsiteY68" fmla="*/ 4821504 h 6858000"/>
              <a:gd name="connsiteX69" fmla="*/ 732118 w 1605470"/>
              <a:gd name="connsiteY69" fmla="*/ 4801535 h 6858000"/>
              <a:gd name="connsiteX70" fmla="*/ 739787 w 1605470"/>
              <a:gd name="connsiteY70" fmla="*/ 4797794 h 6858000"/>
              <a:gd name="connsiteX71" fmla="*/ 741081 w 1605470"/>
              <a:gd name="connsiteY71" fmla="*/ 4784526 h 6858000"/>
              <a:gd name="connsiteX72" fmla="*/ 742865 w 1605470"/>
              <a:gd name="connsiteY72" fmla="*/ 4781211 h 6858000"/>
              <a:gd name="connsiteX73" fmla="*/ 751652 w 1605470"/>
              <a:gd name="connsiteY73" fmla="*/ 4761984 h 6858000"/>
              <a:gd name="connsiteX74" fmla="*/ 747700 w 1605470"/>
              <a:gd name="connsiteY74" fmla="*/ 4690749 h 6858000"/>
              <a:gd name="connsiteX75" fmla="*/ 743180 w 1605470"/>
              <a:gd name="connsiteY75" fmla="*/ 4613201 h 6858000"/>
              <a:gd name="connsiteX76" fmla="*/ 738263 w 1605470"/>
              <a:gd name="connsiteY76" fmla="*/ 4444346 h 6858000"/>
              <a:gd name="connsiteX77" fmla="*/ 756542 w 1605470"/>
              <a:gd name="connsiteY77" fmla="*/ 4350346 h 6858000"/>
              <a:gd name="connsiteX78" fmla="*/ 715481 w 1605470"/>
              <a:gd name="connsiteY78" fmla="*/ 4214165 h 6858000"/>
              <a:gd name="connsiteX79" fmla="*/ 719554 w 1605470"/>
              <a:gd name="connsiteY79" fmla="*/ 4090296 h 6858000"/>
              <a:gd name="connsiteX80" fmla="*/ 704810 w 1605470"/>
              <a:gd name="connsiteY80" fmla="*/ 4033999 h 6858000"/>
              <a:gd name="connsiteX81" fmla="*/ 705959 w 1605470"/>
              <a:gd name="connsiteY81" fmla="*/ 4031933 h 6858000"/>
              <a:gd name="connsiteX82" fmla="*/ 704535 w 1605470"/>
              <a:gd name="connsiteY82" fmla="*/ 4013953 h 6858000"/>
              <a:gd name="connsiteX83" fmla="*/ 700443 w 1605470"/>
              <a:gd name="connsiteY83" fmla="*/ 4010511 h 6858000"/>
              <a:gd name="connsiteX84" fmla="*/ 698282 w 1605470"/>
              <a:gd name="connsiteY84" fmla="*/ 3998331 h 6858000"/>
              <a:gd name="connsiteX85" fmla="*/ 690830 w 1605470"/>
              <a:gd name="connsiteY85" fmla="*/ 3974753 h 6858000"/>
              <a:gd name="connsiteX86" fmla="*/ 692428 w 1605470"/>
              <a:gd name="connsiteY86" fmla="*/ 3969950 h 6858000"/>
              <a:gd name="connsiteX87" fmla="*/ 685850 w 1605470"/>
              <a:gd name="connsiteY87" fmla="*/ 3933779 h 6858000"/>
              <a:gd name="connsiteX88" fmla="*/ 687181 w 1605470"/>
              <a:gd name="connsiteY88" fmla="*/ 3933093 h 6858000"/>
              <a:gd name="connsiteX89" fmla="*/ 691535 w 1605470"/>
              <a:gd name="connsiteY89" fmla="*/ 3922082 h 6858000"/>
              <a:gd name="connsiteX90" fmla="*/ 696613 w 1605470"/>
              <a:gd name="connsiteY90" fmla="*/ 3901461 h 6858000"/>
              <a:gd name="connsiteX91" fmla="*/ 719207 w 1605470"/>
              <a:gd name="connsiteY91" fmla="*/ 3813873 h 6858000"/>
              <a:gd name="connsiteX92" fmla="*/ 718632 w 1605470"/>
              <a:gd name="connsiteY92" fmla="*/ 3806161 h 6858000"/>
              <a:gd name="connsiteX93" fmla="*/ 718939 w 1605470"/>
              <a:gd name="connsiteY93" fmla="*/ 3805957 h 6858000"/>
              <a:gd name="connsiteX94" fmla="*/ 718966 w 1605470"/>
              <a:gd name="connsiteY94" fmla="*/ 3797724 h 6858000"/>
              <a:gd name="connsiteX95" fmla="*/ 717581 w 1605470"/>
              <a:gd name="connsiteY95" fmla="*/ 3792098 h 6858000"/>
              <a:gd name="connsiteX96" fmla="*/ 716465 w 1605470"/>
              <a:gd name="connsiteY96" fmla="*/ 3777135 h 6858000"/>
              <a:gd name="connsiteX97" fmla="*/ 718198 w 1605470"/>
              <a:gd name="connsiteY97" fmla="*/ 3771656 h 6858000"/>
              <a:gd name="connsiteX98" fmla="*/ 721941 w 1605470"/>
              <a:gd name="connsiteY98" fmla="*/ 3769007 h 6858000"/>
              <a:gd name="connsiteX99" fmla="*/ 721407 w 1605470"/>
              <a:gd name="connsiteY99" fmla="*/ 3767709 h 6858000"/>
              <a:gd name="connsiteX100" fmla="*/ 730103 w 1605470"/>
              <a:gd name="connsiteY100" fmla="*/ 3738082 h 6858000"/>
              <a:gd name="connsiteX101" fmla="*/ 737449 w 1605470"/>
              <a:gd name="connsiteY101" fmla="*/ 3673397 h 6858000"/>
              <a:gd name="connsiteX102" fmla="*/ 736745 w 1605470"/>
              <a:gd name="connsiteY102" fmla="*/ 3637109 h 6858000"/>
              <a:gd name="connsiteX103" fmla="*/ 740188 w 1605470"/>
              <a:gd name="connsiteY103" fmla="*/ 3536883 h 6858000"/>
              <a:gd name="connsiteX104" fmla="*/ 747726 w 1605470"/>
              <a:gd name="connsiteY104" fmla="*/ 3435652 h 6858000"/>
              <a:gd name="connsiteX105" fmla="*/ 774383 w 1605470"/>
              <a:gd name="connsiteY105" fmla="*/ 3381564 h 6858000"/>
              <a:gd name="connsiteX106" fmla="*/ 774870 w 1605470"/>
              <a:gd name="connsiteY106" fmla="*/ 3375761 h 6858000"/>
              <a:gd name="connsiteX107" fmla="*/ 770510 w 1605470"/>
              <a:gd name="connsiteY107" fmla="*/ 3361844 h 6858000"/>
              <a:gd name="connsiteX108" fmla="*/ 767933 w 1605470"/>
              <a:gd name="connsiteY108" fmla="*/ 3356929 h 6858000"/>
              <a:gd name="connsiteX109" fmla="*/ 766158 w 1605470"/>
              <a:gd name="connsiteY109" fmla="*/ 3349058 h 6858000"/>
              <a:gd name="connsiteX110" fmla="*/ 766414 w 1605470"/>
              <a:gd name="connsiteY110" fmla="*/ 3348763 h 6858000"/>
              <a:gd name="connsiteX111" fmla="*/ 764166 w 1605470"/>
              <a:gd name="connsiteY111" fmla="*/ 3341588 h 6858000"/>
              <a:gd name="connsiteX112" fmla="*/ 749397 w 1605470"/>
              <a:gd name="connsiteY112" fmla="*/ 3307769 h 6858000"/>
              <a:gd name="connsiteX113" fmla="*/ 766960 w 1605470"/>
              <a:gd name="connsiteY113" fmla="*/ 3250522 h 6858000"/>
              <a:gd name="connsiteX114" fmla="*/ 767385 w 1605470"/>
              <a:gd name="connsiteY114" fmla="*/ 3229163 h 6858000"/>
              <a:gd name="connsiteX115" fmla="*/ 769208 w 1605470"/>
              <a:gd name="connsiteY115" fmla="*/ 3217217 h 6858000"/>
              <a:gd name="connsiteX116" fmla="*/ 770350 w 1605470"/>
              <a:gd name="connsiteY116" fmla="*/ 3216125 h 6858000"/>
              <a:gd name="connsiteX117" fmla="*/ 756043 w 1605470"/>
              <a:gd name="connsiteY117" fmla="*/ 3183755 h 6858000"/>
              <a:gd name="connsiteX118" fmla="*/ 756544 w 1605470"/>
              <a:gd name="connsiteY118" fmla="*/ 3178642 h 6858000"/>
              <a:gd name="connsiteX119" fmla="*/ 744144 w 1605470"/>
              <a:gd name="connsiteY119" fmla="*/ 3158586 h 6858000"/>
              <a:gd name="connsiteX120" fmla="*/ 739378 w 1605470"/>
              <a:gd name="connsiteY120" fmla="*/ 3147669 h 6858000"/>
              <a:gd name="connsiteX121" fmla="*/ 734648 w 1605470"/>
              <a:gd name="connsiteY121" fmla="*/ 3145733 h 6858000"/>
              <a:gd name="connsiteX122" fmla="*/ 729329 w 1605470"/>
              <a:gd name="connsiteY122" fmla="*/ 3129034 h 6858000"/>
              <a:gd name="connsiteX123" fmla="*/ 729994 w 1605470"/>
              <a:gd name="connsiteY123" fmla="*/ 3126682 h 6858000"/>
              <a:gd name="connsiteX124" fmla="*/ 720862 w 1605470"/>
              <a:gd name="connsiteY124" fmla="*/ 3114519 h 6858000"/>
              <a:gd name="connsiteX125" fmla="*/ 707471 w 1605470"/>
              <a:gd name="connsiteY125" fmla="*/ 3106272 h 6858000"/>
              <a:gd name="connsiteX126" fmla="*/ 680201 w 1605470"/>
              <a:gd name="connsiteY126" fmla="*/ 2958185 h 6858000"/>
              <a:gd name="connsiteX127" fmla="*/ 622815 w 1605470"/>
              <a:gd name="connsiteY127" fmla="*/ 2762989 h 6858000"/>
              <a:gd name="connsiteX128" fmla="*/ 571733 w 1605470"/>
              <a:gd name="connsiteY128" fmla="*/ 2554718 h 6858000"/>
              <a:gd name="connsiteX129" fmla="*/ 551827 w 1605470"/>
              <a:gd name="connsiteY129" fmla="*/ 2485734 h 6858000"/>
              <a:gd name="connsiteX130" fmla="*/ 542550 w 1605470"/>
              <a:gd name="connsiteY130" fmla="*/ 2447068 h 6858000"/>
              <a:gd name="connsiteX131" fmla="*/ 529511 w 1605470"/>
              <a:gd name="connsiteY131" fmla="*/ 2425819 h 6858000"/>
              <a:gd name="connsiteX132" fmla="*/ 528878 w 1605470"/>
              <a:gd name="connsiteY132" fmla="*/ 2408971 h 6858000"/>
              <a:gd name="connsiteX133" fmla="*/ 535510 w 1605470"/>
              <a:gd name="connsiteY133" fmla="*/ 2402874 h 6858000"/>
              <a:gd name="connsiteX134" fmla="*/ 538122 w 1605470"/>
              <a:gd name="connsiteY134" fmla="*/ 2381443 h 6858000"/>
              <a:gd name="connsiteX135" fmla="*/ 514451 w 1605470"/>
              <a:gd name="connsiteY135" fmla="*/ 2261920 h 6858000"/>
              <a:gd name="connsiteX136" fmla="*/ 486968 w 1605470"/>
              <a:gd name="connsiteY136" fmla="*/ 2182937 h 6858000"/>
              <a:gd name="connsiteX137" fmla="*/ 488555 w 1605470"/>
              <a:gd name="connsiteY137" fmla="*/ 2155135 h 6858000"/>
              <a:gd name="connsiteX138" fmla="*/ 486013 w 1605470"/>
              <a:gd name="connsiteY138" fmla="*/ 2118008 h 6858000"/>
              <a:gd name="connsiteX139" fmla="*/ 487006 w 1605470"/>
              <a:gd name="connsiteY139" fmla="*/ 2050531 h 6858000"/>
              <a:gd name="connsiteX140" fmla="*/ 478812 w 1605470"/>
              <a:gd name="connsiteY140" fmla="*/ 1963269 h 6858000"/>
              <a:gd name="connsiteX141" fmla="*/ 442619 w 1605470"/>
              <a:gd name="connsiteY141" fmla="*/ 1910499 h 6858000"/>
              <a:gd name="connsiteX142" fmla="*/ 446785 w 1605470"/>
              <a:gd name="connsiteY142" fmla="*/ 1903212 h 6858000"/>
              <a:gd name="connsiteX143" fmla="*/ 436547 w 1605470"/>
              <a:gd name="connsiteY143" fmla="*/ 1861531 h 6858000"/>
              <a:gd name="connsiteX144" fmla="*/ 390346 w 1605470"/>
              <a:gd name="connsiteY144" fmla="*/ 1732919 h 6858000"/>
              <a:gd name="connsiteX145" fmla="*/ 362657 w 1605470"/>
              <a:gd name="connsiteY145" fmla="*/ 1663540 h 6858000"/>
              <a:gd name="connsiteX146" fmla="*/ 361783 w 1605470"/>
              <a:gd name="connsiteY146" fmla="*/ 1615777 h 6858000"/>
              <a:gd name="connsiteX147" fmla="*/ 342578 w 1605470"/>
              <a:gd name="connsiteY147" fmla="*/ 1563678 h 6858000"/>
              <a:gd name="connsiteX148" fmla="*/ 355658 w 1605470"/>
              <a:gd name="connsiteY148" fmla="*/ 1519474 h 6858000"/>
              <a:gd name="connsiteX149" fmla="*/ 348400 w 1605470"/>
              <a:gd name="connsiteY149" fmla="*/ 1477995 h 6858000"/>
              <a:gd name="connsiteX150" fmla="*/ 334485 w 1605470"/>
              <a:gd name="connsiteY150" fmla="*/ 1373769 h 6858000"/>
              <a:gd name="connsiteX151" fmla="*/ 342792 w 1605470"/>
              <a:gd name="connsiteY151" fmla="*/ 1307086 h 6858000"/>
              <a:gd name="connsiteX152" fmla="*/ 343980 w 1605470"/>
              <a:gd name="connsiteY152" fmla="*/ 1189033 h 6858000"/>
              <a:gd name="connsiteX153" fmla="*/ 348665 w 1605470"/>
              <a:gd name="connsiteY153" fmla="*/ 1168288 h 6858000"/>
              <a:gd name="connsiteX154" fmla="*/ 340947 w 1605470"/>
              <a:gd name="connsiteY154" fmla="*/ 1142577 h 6858000"/>
              <a:gd name="connsiteX155" fmla="*/ 330253 w 1605470"/>
              <a:gd name="connsiteY155" fmla="*/ 1088484 h 6858000"/>
              <a:gd name="connsiteX156" fmla="*/ 318989 w 1605470"/>
              <a:gd name="connsiteY156" fmla="*/ 1016103 h 6858000"/>
              <a:gd name="connsiteX157" fmla="*/ 320445 w 1605470"/>
              <a:gd name="connsiteY157" fmla="*/ 932283 h 6858000"/>
              <a:gd name="connsiteX158" fmla="*/ 322681 w 1605470"/>
              <a:gd name="connsiteY158" fmla="*/ 915925 h 6858000"/>
              <a:gd name="connsiteX159" fmla="*/ 315310 w 1605470"/>
              <a:gd name="connsiteY159" fmla="*/ 896999 h 6858000"/>
              <a:gd name="connsiteX160" fmla="*/ 284718 w 1605470"/>
              <a:gd name="connsiteY160" fmla="*/ 821517 h 6858000"/>
              <a:gd name="connsiteX161" fmla="*/ 263668 w 1605470"/>
              <a:gd name="connsiteY161" fmla="*/ 751353 h 6858000"/>
              <a:gd name="connsiteX162" fmla="*/ 263226 w 1605470"/>
              <a:gd name="connsiteY162" fmla="*/ 721230 h 6858000"/>
              <a:gd name="connsiteX163" fmla="*/ 248897 w 1605470"/>
              <a:gd name="connsiteY163" fmla="*/ 681659 h 6858000"/>
              <a:gd name="connsiteX164" fmla="*/ 234316 w 1605470"/>
              <a:gd name="connsiteY164" fmla="*/ 635218 h 6858000"/>
              <a:gd name="connsiteX165" fmla="*/ 239327 w 1605470"/>
              <a:gd name="connsiteY165" fmla="*/ 613763 h 6858000"/>
              <a:gd name="connsiteX166" fmla="*/ 225269 w 1605470"/>
              <a:gd name="connsiteY166" fmla="*/ 598582 h 6858000"/>
              <a:gd name="connsiteX167" fmla="*/ 224950 w 1605470"/>
              <a:gd name="connsiteY167" fmla="*/ 576846 h 6858000"/>
              <a:gd name="connsiteX168" fmla="*/ 204576 w 1605470"/>
              <a:gd name="connsiteY168" fmla="*/ 530055 h 6858000"/>
              <a:gd name="connsiteX169" fmla="*/ 219064 w 1605470"/>
              <a:gd name="connsiteY169" fmla="*/ 469651 h 6858000"/>
              <a:gd name="connsiteX170" fmla="*/ 195012 w 1605470"/>
              <a:gd name="connsiteY170" fmla="*/ 448559 h 6858000"/>
              <a:gd name="connsiteX171" fmla="*/ 201434 w 1605470"/>
              <a:gd name="connsiteY171" fmla="*/ 441529 h 6858000"/>
              <a:gd name="connsiteX172" fmla="*/ 200655 w 1605470"/>
              <a:gd name="connsiteY172" fmla="*/ 428927 h 6858000"/>
              <a:gd name="connsiteX173" fmla="*/ 190059 w 1605470"/>
              <a:gd name="connsiteY173" fmla="*/ 430161 h 6858000"/>
              <a:gd name="connsiteX174" fmla="*/ 167079 w 1605470"/>
              <a:gd name="connsiteY174" fmla="*/ 367211 h 6858000"/>
              <a:gd name="connsiteX175" fmla="*/ 124571 w 1605470"/>
              <a:gd name="connsiteY175" fmla="*/ 302178 h 6858000"/>
              <a:gd name="connsiteX176" fmla="*/ 103243 w 1605470"/>
              <a:gd name="connsiteY176" fmla="*/ 211375 h 6858000"/>
              <a:gd name="connsiteX177" fmla="*/ 94571 w 1605470"/>
              <a:gd name="connsiteY177" fmla="*/ 184179 h 6858000"/>
              <a:gd name="connsiteX178" fmla="*/ 13437 w 1605470"/>
              <a:gd name="connsiteY178" fmla="*/ 19287 h 6858000"/>
              <a:gd name="connsiteX179" fmla="*/ 0 w 1605470"/>
              <a:gd name="connsiteY17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380910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385303 w 1605470"/>
              <a:gd name="connsiteY32" fmla="*/ 6171970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35123 w 1605470"/>
              <a:gd name="connsiteY31" fmla="*/ 6315613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41730 w 1605470"/>
              <a:gd name="connsiteY30" fmla="*/ 6331735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89472 w 1605470"/>
              <a:gd name="connsiteY35" fmla="*/ 5732419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12623 w 1605470"/>
              <a:gd name="connsiteY36" fmla="*/ 5685392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26609 w 1605470"/>
              <a:gd name="connsiteY39" fmla="*/ 5617081 h 6858000"/>
              <a:gd name="connsiteX40" fmla="*/ 531653 w 1605470"/>
              <a:gd name="connsiteY40" fmla="*/ 5604904 h 6858000"/>
              <a:gd name="connsiteX41" fmla="*/ 539863 w 1605470"/>
              <a:gd name="connsiteY41" fmla="*/ 5604298 h 6858000"/>
              <a:gd name="connsiteX42" fmla="*/ 552319 w 1605470"/>
              <a:gd name="connsiteY42" fmla="*/ 5587997 h 6858000"/>
              <a:gd name="connsiteX43" fmla="*/ 559710 w 1605470"/>
              <a:gd name="connsiteY43" fmla="*/ 5564796 h 6858000"/>
              <a:gd name="connsiteX44" fmla="*/ 587214 w 1605470"/>
              <a:gd name="connsiteY44" fmla="*/ 5451511 h 6858000"/>
              <a:gd name="connsiteX45" fmla="*/ 608019 w 1605470"/>
              <a:gd name="connsiteY45" fmla="*/ 5385461 h 6858000"/>
              <a:gd name="connsiteX46" fmla="*/ 622750 w 1605470"/>
              <a:gd name="connsiteY46" fmla="*/ 5363084 h 6858000"/>
              <a:gd name="connsiteX47" fmla="*/ 638731 w 1605470"/>
              <a:gd name="connsiteY47" fmla="*/ 5330009 h 6858000"/>
              <a:gd name="connsiteX48" fmla="*/ 672224 w 1605470"/>
              <a:gd name="connsiteY48" fmla="*/ 5273739 h 6858000"/>
              <a:gd name="connsiteX49" fmla="*/ 681823 w 1605470"/>
              <a:gd name="connsiteY49" fmla="*/ 5241779 h 6858000"/>
              <a:gd name="connsiteX50" fmla="*/ 693049 w 1605470"/>
              <a:gd name="connsiteY50" fmla="*/ 5225268 h 6858000"/>
              <a:gd name="connsiteX51" fmla="*/ 694069 w 1605470"/>
              <a:gd name="connsiteY51" fmla="*/ 5217684 h 6858000"/>
              <a:gd name="connsiteX52" fmla="*/ 701410 w 1605470"/>
              <a:gd name="connsiteY52" fmla="*/ 5193377 h 6858000"/>
              <a:gd name="connsiteX53" fmla="*/ 704713 w 1605470"/>
              <a:gd name="connsiteY53" fmla="*/ 5179288 h 6858000"/>
              <a:gd name="connsiteX54" fmla="*/ 705697 w 1605470"/>
              <a:gd name="connsiteY54" fmla="*/ 5173621 h 6858000"/>
              <a:gd name="connsiteX55" fmla="*/ 701331 w 1605470"/>
              <a:gd name="connsiteY55" fmla="*/ 5159961 h 6858000"/>
              <a:gd name="connsiteX56" fmla="*/ 708008 w 1605470"/>
              <a:gd name="connsiteY56" fmla="*/ 5144295 h 6858000"/>
              <a:gd name="connsiteX57" fmla="*/ 704941 w 1605470"/>
              <a:gd name="connsiteY57" fmla="*/ 5125185 h 6858000"/>
              <a:gd name="connsiteX58" fmla="*/ 711771 w 1605470"/>
              <a:gd name="connsiteY58" fmla="*/ 5121884 h 6858000"/>
              <a:gd name="connsiteX59" fmla="*/ 721092 w 1605470"/>
              <a:gd name="connsiteY59" fmla="*/ 5108383 h 6858000"/>
              <a:gd name="connsiteX60" fmla="*/ 717045 w 1605470"/>
              <a:gd name="connsiteY60" fmla="*/ 5094705 h 6858000"/>
              <a:gd name="connsiteX61" fmla="*/ 718807 w 1605470"/>
              <a:gd name="connsiteY61" fmla="*/ 5067850 h 6858000"/>
              <a:gd name="connsiteX62" fmla="*/ 721538 w 1605470"/>
              <a:gd name="connsiteY62" fmla="*/ 5060861 h 6858000"/>
              <a:gd name="connsiteX63" fmla="*/ 718242 w 1605470"/>
              <a:gd name="connsiteY63" fmla="*/ 5034192 h 6858000"/>
              <a:gd name="connsiteX64" fmla="*/ 719796 w 1605470"/>
              <a:gd name="connsiteY64" fmla="*/ 4993030 h 6858000"/>
              <a:gd name="connsiteX65" fmla="*/ 726705 w 1605470"/>
              <a:gd name="connsiteY65" fmla="*/ 4946844 h 6858000"/>
              <a:gd name="connsiteX66" fmla="*/ 722561 w 1605470"/>
              <a:gd name="connsiteY66" fmla="*/ 4932692 h 6858000"/>
              <a:gd name="connsiteX67" fmla="*/ 724935 w 1605470"/>
              <a:gd name="connsiteY67" fmla="*/ 4821504 h 6858000"/>
              <a:gd name="connsiteX68" fmla="*/ 732118 w 1605470"/>
              <a:gd name="connsiteY68" fmla="*/ 4801535 h 6858000"/>
              <a:gd name="connsiteX69" fmla="*/ 739787 w 1605470"/>
              <a:gd name="connsiteY69" fmla="*/ 4797794 h 6858000"/>
              <a:gd name="connsiteX70" fmla="*/ 741081 w 1605470"/>
              <a:gd name="connsiteY70" fmla="*/ 4784526 h 6858000"/>
              <a:gd name="connsiteX71" fmla="*/ 742865 w 1605470"/>
              <a:gd name="connsiteY71" fmla="*/ 4781211 h 6858000"/>
              <a:gd name="connsiteX72" fmla="*/ 751652 w 1605470"/>
              <a:gd name="connsiteY72" fmla="*/ 4761984 h 6858000"/>
              <a:gd name="connsiteX73" fmla="*/ 747700 w 1605470"/>
              <a:gd name="connsiteY73" fmla="*/ 4690749 h 6858000"/>
              <a:gd name="connsiteX74" fmla="*/ 743180 w 1605470"/>
              <a:gd name="connsiteY74" fmla="*/ 4613201 h 6858000"/>
              <a:gd name="connsiteX75" fmla="*/ 738263 w 1605470"/>
              <a:gd name="connsiteY75" fmla="*/ 4444346 h 6858000"/>
              <a:gd name="connsiteX76" fmla="*/ 756542 w 1605470"/>
              <a:gd name="connsiteY76" fmla="*/ 4350346 h 6858000"/>
              <a:gd name="connsiteX77" fmla="*/ 715481 w 1605470"/>
              <a:gd name="connsiteY77" fmla="*/ 4214165 h 6858000"/>
              <a:gd name="connsiteX78" fmla="*/ 719554 w 1605470"/>
              <a:gd name="connsiteY78" fmla="*/ 4090296 h 6858000"/>
              <a:gd name="connsiteX79" fmla="*/ 704810 w 1605470"/>
              <a:gd name="connsiteY79" fmla="*/ 4033999 h 6858000"/>
              <a:gd name="connsiteX80" fmla="*/ 705959 w 1605470"/>
              <a:gd name="connsiteY80" fmla="*/ 4031933 h 6858000"/>
              <a:gd name="connsiteX81" fmla="*/ 704535 w 1605470"/>
              <a:gd name="connsiteY81" fmla="*/ 4013953 h 6858000"/>
              <a:gd name="connsiteX82" fmla="*/ 700443 w 1605470"/>
              <a:gd name="connsiteY82" fmla="*/ 4010511 h 6858000"/>
              <a:gd name="connsiteX83" fmla="*/ 698282 w 1605470"/>
              <a:gd name="connsiteY83" fmla="*/ 3998331 h 6858000"/>
              <a:gd name="connsiteX84" fmla="*/ 690830 w 1605470"/>
              <a:gd name="connsiteY84" fmla="*/ 3974753 h 6858000"/>
              <a:gd name="connsiteX85" fmla="*/ 692428 w 1605470"/>
              <a:gd name="connsiteY85" fmla="*/ 3969950 h 6858000"/>
              <a:gd name="connsiteX86" fmla="*/ 685850 w 1605470"/>
              <a:gd name="connsiteY86" fmla="*/ 3933779 h 6858000"/>
              <a:gd name="connsiteX87" fmla="*/ 687181 w 1605470"/>
              <a:gd name="connsiteY87" fmla="*/ 3933093 h 6858000"/>
              <a:gd name="connsiteX88" fmla="*/ 691535 w 1605470"/>
              <a:gd name="connsiteY88" fmla="*/ 3922082 h 6858000"/>
              <a:gd name="connsiteX89" fmla="*/ 696613 w 1605470"/>
              <a:gd name="connsiteY89" fmla="*/ 3901461 h 6858000"/>
              <a:gd name="connsiteX90" fmla="*/ 719207 w 1605470"/>
              <a:gd name="connsiteY90" fmla="*/ 3813873 h 6858000"/>
              <a:gd name="connsiteX91" fmla="*/ 718632 w 1605470"/>
              <a:gd name="connsiteY91" fmla="*/ 3806161 h 6858000"/>
              <a:gd name="connsiteX92" fmla="*/ 718939 w 1605470"/>
              <a:gd name="connsiteY92" fmla="*/ 3805957 h 6858000"/>
              <a:gd name="connsiteX93" fmla="*/ 718966 w 1605470"/>
              <a:gd name="connsiteY93" fmla="*/ 3797724 h 6858000"/>
              <a:gd name="connsiteX94" fmla="*/ 717581 w 1605470"/>
              <a:gd name="connsiteY94" fmla="*/ 3792098 h 6858000"/>
              <a:gd name="connsiteX95" fmla="*/ 716465 w 1605470"/>
              <a:gd name="connsiteY95" fmla="*/ 3777135 h 6858000"/>
              <a:gd name="connsiteX96" fmla="*/ 718198 w 1605470"/>
              <a:gd name="connsiteY96" fmla="*/ 3771656 h 6858000"/>
              <a:gd name="connsiteX97" fmla="*/ 721941 w 1605470"/>
              <a:gd name="connsiteY97" fmla="*/ 3769007 h 6858000"/>
              <a:gd name="connsiteX98" fmla="*/ 721407 w 1605470"/>
              <a:gd name="connsiteY98" fmla="*/ 3767709 h 6858000"/>
              <a:gd name="connsiteX99" fmla="*/ 730103 w 1605470"/>
              <a:gd name="connsiteY99" fmla="*/ 3738082 h 6858000"/>
              <a:gd name="connsiteX100" fmla="*/ 737449 w 1605470"/>
              <a:gd name="connsiteY100" fmla="*/ 3673397 h 6858000"/>
              <a:gd name="connsiteX101" fmla="*/ 736745 w 1605470"/>
              <a:gd name="connsiteY101" fmla="*/ 3637109 h 6858000"/>
              <a:gd name="connsiteX102" fmla="*/ 740188 w 1605470"/>
              <a:gd name="connsiteY102" fmla="*/ 3536883 h 6858000"/>
              <a:gd name="connsiteX103" fmla="*/ 747726 w 1605470"/>
              <a:gd name="connsiteY103" fmla="*/ 3435652 h 6858000"/>
              <a:gd name="connsiteX104" fmla="*/ 774383 w 1605470"/>
              <a:gd name="connsiteY104" fmla="*/ 3381564 h 6858000"/>
              <a:gd name="connsiteX105" fmla="*/ 774870 w 1605470"/>
              <a:gd name="connsiteY105" fmla="*/ 3375761 h 6858000"/>
              <a:gd name="connsiteX106" fmla="*/ 770510 w 1605470"/>
              <a:gd name="connsiteY106" fmla="*/ 3361844 h 6858000"/>
              <a:gd name="connsiteX107" fmla="*/ 767933 w 1605470"/>
              <a:gd name="connsiteY107" fmla="*/ 3356929 h 6858000"/>
              <a:gd name="connsiteX108" fmla="*/ 766158 w 1605470"/>
              <a:gd name="connsiteY108" fmla="*/ 3349058 h 6858000"/>
              <a:gd name="connsiteX109" fmla="*/ 766414 w 1605470"/>
              <a:gd name="connsiteY109" fmla="*/ 3348763 h 6858000"/>
              <a:gd name="connsiteX110" fmla="*/ 764166 w 1605470"/>
              <a:gd name="connsiteY110" fmla="*/ 3341588 h 6858000"/>
              <a:gd name="connsiteX111" fmla="*/ 749397 w 1605470"/>
              <a:gd name="connsiteY111" fmla="*/ 3307769 h 6858000"/>
              <a:gd name="connsiteX112" fmla="*/ 766960 w 1605470"/>
              <a:gd name="connsiteY112" fmla="*/ 3250522 h 6858000"/>
              <a:gd name="connsiteX113" fmla="*/ 767385 w 1605470"/>
              <a:gd name="connsiteY113" fmla="*/ 3229163 h 6858000"/>
              <a:gd name="connsiteX114" fmla="*/ 769208 w 1605470"/>
              <a:gd name="connsiteY114" fmla="*/ 3217217 h 6858000"/>
              <a:gd name="connsiteX115" fmla="*/ 770350 w 1605470"/>
              <a:gd name="connsiteY115" fmla="*/ 3216125 h 6858000"/>
              <a:gd name="connsiteX116" fmla="*/ 756043 w 1605470"/>
              <a:gd name="connsiteY116" fmla="*/ 3183755 h 6858000"/>
              <a:gd name="connsiteX117" fmla="*/ 756544 w 1605470"/>
              <a:gd name="connsiteY117" fmla="*/ 3178642 h 6858000"/>
              <a:gd name="connsiteX118" fmla="*/ 744144 w 1605470"/>
              <a:gd name="connsiteY118" fmla="*/ 3158586 h 6858000"/>
              <a:gd name="connsiteX119" fmla="*/ 739378 w 1605470"/>
              <a:gd name="connsiteY119" fmla="*/ 3147669 h 6858000"/>
              <a:gd name="connsiteX120" fmla="*/ 734648 w 1605470"/>
              <a:gd name="connsiteY120" fmla="*/ 3145733 h 6858000"/>
              <a:gd name="connsiteX121" fmla="*/ 729329 w 1605470"/>
              <a:gd name="connsiteY121" fmla="*/ 3129034 h 6858000"/>
              <a:gd name="connsiteX122" fmla="*/ 729994 w 1605470"/>
              <a:gd name="connsiteY122" fmla="*/ 3126682 h 6858000"/>
              <a:gd name="connsiteX123" fmla="*/ 720862 w 1605470"/>
              <a:gd name="connsiteY123" fmla="*/ 3114519 h 6858000"/>
              <a:gd name="connsiteX124" fmla="*/ 707471 w 1605470"/>
              <a:gd name="connsiteY124" fmla="*/ 3106272 h 6858000"/>
              <a:gd name="connsiteX125" fmla="*/ 680201 w 1605470"/>
              <a:gd name="connsiteY125" fmla="*/ 2958185 h 6858000"/>
              <a:gd name="connsiteX126" fmla="*/ 622815 w 1605470"/>
              <a:gd name="connsiteY126" fmla="*/ 2762989 h 6858000"/>
              <a:gd name="connsiteX127" fmla="*/ 571733 w 1605470"/>
              <a:gd name="connsiteY127" fmla="*/ 2554718 h 6858000"/>
              <a:gd name="connsiteX128" fmla="*/ 551827 w 1605470"/>
              <a:gd name="connsiteY128" fmla="*/ 2485734 h 6858000"/>
              <a:gd name="connsiteX129" fmla="*/ 542550 w 1605470"/>
              <a:gd name="connsiteY129" fmla="*/ 2447068 h 6858000"/>
              <a:gd name="connsiteX130" fmla="*/ 529511 w 1605470"/>
              <a:gd name="connsiteY130" fmla="*/ 2425819 h 6858000"/>
              <a:gd name="connsiteX131" fmla="*/ 528878 w 1605470"/>
              <a:gd name="connsiteY131" fmla="*/ 2408971 h 6858000"/>
              <a:gd name="connsiteX132" fmla="*/ 535510 w 1605470"/>
              <a:gd name="connsiteY132" fmla="*/ 2402874 h 6858000"/>
              <a:gd name="connsiteX133" fmla="*/ 538122 w 1605470"/>
              <a:gd name="connsiteY133" fmla="*/ 2381443 h 6858000"/>
              <a:gd name="connsiteX134" fmla="*/ 514451 w 1605470"/>
              <a:gd name="connsiteY134" fmla="*/ 2261920 h 6858000"/>
              <a:gd name="connsiteX135" fmla="*/ 486968 w 1605470"/>
              <a:gd name="connsiteY135" fmla="*/ 2182937 h 6858000"/>
              <a:gd name="connsiteX136" fmla="*/ 488555 w 1605470"/>
              <a:gd name="connsiteY136" fmla="*/ 2155135 h 6858000"/>
              <a:gd name="connsiteX137" fmla="*/ 486013 w 1605470"/>
              <a:gd name="connsiteY137" fmla="*/ 2118008 h 6858000"/>
              <a:gd name="connsiteX138" fmla="*/ 487006 w 1605470"/>
              <a:gd name="connsiteY138" fmla="*/ 2050531 h 6858000"/>
              <a:gd name="connsiteX139" fmla="*/ 478812 w 1605470"/>
              <a:gd name="connsiteY139" fmla="*/ 1963269 h 6858000"/>
              <a:gd name="connsiteX140" fmla="*/ 442619 w 1605470"/>
              <a:gd name="connsiteY140" fmla="*/ 1910499 h 6858000"/>
              <a:gd name="connsiteX141" fmla="*/ 446785 w 1605470"/>
              <a:gd name="connsiteY141" fmla="*/ 1903212 h 6858000"/>
              <a:gd name="connsiteX142" fmla="*/ 436547 w 1605470"/>
              <a:gd name="connsiteY142" fmla="*/ 1861531 h 6858000"/>
              <a:gd name="connsiteX143" fmla="*/ 390346 w 1605470"/>
              <a:gd name="connsiteY143" fmla="*/ 1732919 h 6858000"/>
              <a:gd name="connsiteX144" fmla="*/ 362657 w 1605470"/>
              <a:gd name="connsiteY144" fmla="*/ 1663540 h 6858000"/>
              <a:gd name="connsiteX145" fmla="*/ 361783 w 1605470"/>
              <a:gd name="connsiteY145" fmla="*/ 1615777 h 6858000"/>
              <a:gd name="connsiteX146" fmla="*/ 342578 w 1605470"/>
              <a:gd name="connsiteY146" fmla="*/ 1563678 h 6858000"/>
              <a:gd name="connsiteX147" fmla="*/ 355658 w 1605470"/>
              <a:gd name="connsiteY147" fmla="*/ 1519474 h 6858000"/>
              <a:gd name="connsiteX148" fmla="*/ 348400 w 1605470"/>
              <a:gd name="connsiteY148" fmla="*/ 1477995 h 6858000"/>
              <a:gd name="connsiteX149" fmla="*/ 334485 w 1605470"/>
              <a:gd name="connsiteY149" fmla="*/ 1373769 h 6858000"/>
              <a:gd name="connsiteX150" fmla="*/ 342792 w 1605470"/>
              <a:gd name="connsiteY150" fmla="*/ 1307086 h 6858000"/>
              <a:gd name="connsiteX151" fmla="*/ 343980 w 1605470"/>
              <a:gd name="connsiteY151" fmla="*/ 1189033 h 6858000"/>
              <a:gd name="connsiteX152" fmla="*/ 348665 w 1605470"/>
              <a:gd name="connsiteY152" fmla="*/ 1168288 h 6858000"/>
              <a:gd name="connsiteX153" fmla="*/ 340947 w 1605470"/>
              <a:gd name="connsiteY153" fmla="*/ 1142577 h 6858000"/>
              <a:gd name="connsiteX154" fmla="*/ 330253 w 1605470"/>
              <a:gd name="connsiteY154" fmla="*/ 1088484 h 6858000"/>
              <a:gd name="connsiteX155" fmla="*/ 318989 w 1605470"/>
              <a:gd name="connsiteY155" fmla="*/ 1016103 h 6858000"/>
              <a:gd name="connsiteX156" fmla="*/ 320445 w 1605470"/>
              <a:gd name="connsiteY156" fmla="*/ 932283 h 6858000"/>
              <a:gd name="connsiteX157" fmla="*/ 322681 w 1605470"/>
              <a:gd name="connsiteY157" fmla="*/ 915925 h 6858000"/>
              <a:gd name="connsiteX158" fmla="*/ 315310 w 1605470"/>
              <a:gd name="connsiteY158" fmla="*/ 896999 h 6858000"/>
              <a:gd name="connsiteX159" fmla="*/ 284718 w 1605470"/>
              <a:gd name="connsiteY159" fmla="*/ 821517 h 6858000"/>
              <a:gd name="connsiteX160" fmla="*/ 263668 w 1605470"/>
              <a:gd name="connsiteY160" fmla="*/ 751353 h 6858000"/>
              <a:gd name="connsiteX161" fmla="*/ 263226 w 1605470"/>
              <a:gd name="connsiteY161" fmla="*/ 721230 h 6858000"/>
              <a:gd name="connsiteX162" fmla="*/ 248897 w 1605470"/>
              <a:gd name="connsiteY162" fmla="*/ 681659 h 6858000"/>
              <a:gd name="connsiteX163" fmla="*/ 234316 w 1605470"/>
              <a:gd name="connsiteY163" fmla="*/ 635218 h 6858000"/>
              <a:gd name="connsiteX164" fmla="*/ 239327 w 1605470"/>
              <a:gd name="connsiteY164" fmla="*/ 613763 h 6858000"/>
              <a:gd name="connsiteX165" fmla="*/ 225269 w 1605470"/>
              <a:gd name="connsiteY165" fmla="*/ 598582 h 6858000"/>
              <a:gd name="connsiteX166" fmla="*/ 224950 w 1605470"/>
              <a:gd name="connsiteY166" fmla="*/ 576846 h 6858000"/>
              <a:gd name="connsiteX167" fmla="*/ 204576 w 1605470"/>
              <a:gd name="connsiteY167" fmla="*/ 530055 h 6858000"/>
              <a:gd name="connsiteX168" fmla="*/ 219064 w 1605470"/>
              <a:gd name="connsiteY168" fmla="*/ 469651 h 6858000"/>
              <a:gd name="connsiteX169" fmla="*/ 195012 w 1605470"/>
              <a:gd name="connsiteY169" fmla="*/ 448559 h 6858000"/>
              <a:gd name="connsiteX170" fmla="*/ 201434 w 1605470"/>
              <a:gd name="connsiteY170" fmla="*/ 441529 h 6858000"/>
              <a:gd name="connsiteX171" fmla="*/ 200655 w 1605470"/>
              <a:gd name="connsiteY171" fmla="*/ 428927 h 6858000"/>
              <a:gd name="connsiteX172" fmla="*/ 190059 w 1605470"/>
              <a:gd name="connsiteY172" fmla="*/ 430161 h 6858000"/>
              <a:gd name="connsiteX173" fmla="*/ 167079 w 1605470"/>
              <a:gd name="connsiteY173" fmla="*/ 367211 h 6858000"/>
              <a:gd name="connsiteX174" fmla="*/ 124571 w 1605470"/>
              <a:gd name="connsiteY174" fmla="*/ 302178 h 6858000"/>
              <a:gd name="connsiteX175" fmla="*/ 103243 w 1605470"/>
              <a:gd name="connsiteY175" fmla="*/ 211375 h 6858000"/>
              <a:gd name="connsiteX176" fmla="*/ 94571 w 1605470"/>
              <a:gd name="connsiteY176" fmla="*/ 184179 h 6858000"/>
              <a:gd name="connsiteX177" fmla="*/ 13437 w 1605470"/>
              <a:gd name="connsiteY177" fmla="*/ 19287 h 6858000"/>
              <a:gd name="connsiteX178" fmla="*/ 0 w 1605470"/>
              <a:gd name="connsiteY17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10261 w 1605470"/>
              <a:gd name="connsiteY37" fmla="*/ 5634527 h 6858000"/>
              <a:gd name="connsiteX38" fmla="*/ 523992 w 1605470"/>
              <a:gd name="connsiteY38" fmla="*/ 5619557 h 6858000"/>
              <a:gd name="connsiteX39" fmla="*/ 531653 w 1605470"/>
              <a:gd name="connsiteY39" fmla="*/ 5604904 h 6858000"/>
              <a:gd name="connsiteX40" fmla="*/ 539863 w 1605470"/>
              <a:gd name="connsiteY40" fmla="*/ 5604298 h 6858000"/>
              <a:gd name="connsiteX41" fmla="*/ 552319 w 1605470"/>
              <a:gd name="connsiteY41" fmla="*/ 5587997 h 6858000"/>
              <a:gd name="connsiteX42" fmla="*/ 559710 w 1605470"/>
              <a:gd name="connsiteY42" fmla="*/ 5564796 h 6858000"/>
              <a:gd name="connsiteX43" fmla="*/ 587214 w 1605470"/>
              <a:gd name="connsiteY43" fmla="*/ 5451511 h 6858000"/>
              <a:gd name="connsiteX44" fmla="*/ 608019 w 1605470"/>
              <a:gd name="connsiteY44" fmla="*/ 5385461 h 6858000"/>
              <a:gd name="connsiteX45" fmla="*/ 622750 w 1605470"/>
              <a:gd name="connsiteY45" fmla="*/ 5363084 h 6858000"/>
              <a:gd name="connsiteX46" fmla="*/ 638731 w 1605470"/>
              <a:gd name="connsiteY46" fmla="*/ 5330009 h 6858000"/>
              <a:gd name="connsiteX47" fmla="*/ 672224 w 1605470"/>
              <a:gd name="connsiteY47" fmla="*/ 5273739 h 6858000"/>
              <a:gd name="connsiteX48" fmla="*/ 681823 w 1605470"/>
              <a:gd name="connsiteY48" fmla="*/ 5241779 h 6858000"/>
              <a:gd name="connsiteX49" fmla="*/ 693049 w 1605470"/>
              <a:gd name="connsiteY49" fmla="*/ 5225268 h 6858000"/>
              <a:gd name="connsiteX50" fmla="*/ 694069 w 1605470"/>
              <a:gd name="connsiteY50" fmla="*/ 5217684 h 6858000"/>
              <a:gd name="connsiteX51" fmla="*/ 701410 w 1605470"/>
              <a:gd name="connsiteY51" fmla="*/ 5193377 h 6858000"/>
              <a:gd name="connsiteX52" fmla="*/ 704713 w 1605470"/>
              <a:gd name="connsiteY52" fmla="*/ 5179288 h 6858000"/>
              <a:gd name="connsiteX53" fmla="*/ 705697 w 1605470"/>
              <a:gd name="connsiteY53" fmla="*/ 5173621 h 6858000"/>
              <a:gd name="connsiteX54" fmla="*/ 701331 w 1605470"/>
              <a:gd name="connsiteY54" fmla="*/ 5159961 h 6858000"/>
              <a:gd name="connsiteX55" fmla="*/ 708008 w 1605470"/>
              <a:gd name="connsiteY55" fmla="*/ 5144295 h 6858000"/>
              <a:gd name="connsiteX56" fmla="*/ 704941 w 1605470"/>
              <a:gd name="connsiteY56" fmla="*/ 5125185 h 6858000"/>
              <a:gd name="connsiteX57" fmla="*/ 711771 w 1605470"/>
              <a:gd name="connsiteY57" fmla="*/ 5121884 h 6858000"/>
              <a:gd name="connsiteX58" fmla="*/ 721092 w 1605470"/>
              <a:gd name="connsiteY58" fmla="*/ 5108383 h 6858000"/>
              <a:gd name="connsiteX59" fmla="*/ 717045 w 1605470"/>
              <a:gd name="connsiteY59" fmla="*/ 5094705 h 6858000"/>
              <a:gd name="connsiteX60" fmla="*/ 718807 w 1605470"/>
              <a:gd name="connsiteY60" fmla="*/ 5067850 h 6858000"/>
              <a:gd name="connsiteX61" fmla="*/ 721538 w 1605470"/>
              <a:gd name="connsiteY61" fmla="*/ 5060861 h 6858000"/>
              <a:gd name="connsiteX62" fmla="*/ 718242 w 1605470"/>
              <a:gd name="connsiteY62" fmla="*/ 5034192 h 6858000"/>
              <a:gd name="connsiteX63" fmla="*/ 719796 w 1605470"/>
              <a:gd name="connsiteY63" fmla="*/ 4993030 h 6858000"/>
              <a:gd name="connsiteX64" fmla="*/ 726705 w 1605470"/>
              <a:gd name="connsiteY64" fmla="*/ 4946844 h 6858000"/>
              <a:gd name="connsiteX65" fmla="*/ 722561 w 1605470"/>
              <a:gd name="connsiteY65" fmla="*/ 4932692 h 6858000"/>
              <a:gd name="connsiteX66" fmla="*/ 724935 w 1605470"/>
              <a:gd name="connsiteY66" fmla="*/ 4821504 h 6858000"/>
              <a:gd name="connsiteX67" fmla="*/ 732118 w 1605470"/>
              <a:gd name="connsiteY67" fmla="*/ 4801535 h 6858000"/>
              <a:gd name="connsiteX68" fmla="*/ 739787 w 1605470"/>
              <a:gd name="connsiteY68" fmla="*/ 4797794 h 6858000"/>
              <a:gd name="connsiteX69" fmla="*/ 741081 w 1605470"/>
              <a:gd name="connsiteY69" fmla="*/ 4784526 h 6858000"/>
              <a:gd name="connsiteX70" fmla="*/ 742865 w 1605470"/>
              <a:gd name="connsiteY70" fmla="*/ 4781211 h 6858000"/>
              <a:gd name="connsiteX71" fmla="*/ 751652 w 1605470"/>
              <a:gd name="connsiteY71" fmla="*/ 4761984 h 6858000"/>
              <a:gd name="connsiteX72" fmla="*/ 747700 w 1605470"/>
              <a:gd name="connsiteY72" fmla="*/ 4690749 h 6858000"/>
              <a:gd name="connsiteX73" fmla="*/ 743180 w 1605470"/>
              <a:gd name="connsiteY73" fmla="*/ 4613201 h 6858000"/>
              <a:gd name="connsiteX74" fmla="*/ 738263 w 1605470"/>
              <a:gd name="connsiteY74" fmla="*/ 4444346 h 6858000"/>
              <a:gd name="connsiteX75" fmla="*/ 756542 w 1605470"/>
              <a:gd name="connsiteY75" fmla="*/ 4350346 h 6858000"/>
              <a:gd name="connsiteX76" fmla="*/ 715481 w 1605470"/>
              <a:gd name="connsiteY76" fmla="*/ 4214165 h 6858000"/>
              <a:gd name="connsiteX77" fmla="*/ 719554 w 1605470"/>
              <a:gd name="connsiteY77" fmla="*/ 4090296 h 6858000"/>
              <a:gd name="connsiteX78" fmla="*/ 704810 w 1605470"/>
              <a:gd name="connsiteY78" fmla="*/ 4033999 h 6858000"/>
              <a:gd name="connsiteX79" fmla="*/ 705959 w 1605470"/>
              <a:gd name="connsiteY79" fmla="*/ 4031933 h 6858000"/>
              <a:gd name="connsiteX80" fmla="*/ 704535 w 1605470"/>
              <a:gd name="connsiteY80" fmla="*/ 4013953 h 6858000"/>
              <a:gd name="connsiteX81" fmla="*/ 700443 w 1605470"/>
              <a:gd name="connsiteY81" fmla="*/ 4010511 h 6858000"/>
              <a:gd name="connsiteX82" fmla="*/ 698282 w 1605470"/>
              <a:gd name="connsiteY82" fmla="*/ 3998331 h 6858000"/>
              <a:gd name="connsiteX83" fmla="*/ 690830 w 1605470"/>
              <a:gd name="connsiteY83" fmla="*/ 3974753 h 6858000"/>
              <a:gd name="connsiteX84" fmla="*/ 692428 w 1605470"/>
              <a:gd name="connsiteY84" fmla="*/ 3969950 h 6858000"/>
              <a:gd name="connsiteX85" fmla="*/ 685850 w 1605470"/>
              <a:gd name="connsiteY85" fmla="*/ 3933779 h 6858000"/>
              <a:gd name="connsiteX86" fmla="*/ 687181 w 1605470"/>
              <a:gd name="connsiteY86" fmla="*/ 3933093 h 6858000"/>
              <a:gd name="connsiteX87" fmla="*/ 691535 w 1605470"/>
              <a:gd name="connsiteY87" fmla="*/ 3922082 h 6858000"/>
              <a:gd name="connsiteX88" fmla="*/ 696613 w 1605470"/>
              <a:gd name="connsiteY88" fmla="*/ 3901461 h 6858000"/>
              <a:gd name="connsiteX89" fmla="*/ 719207 w 1605470"/>
              <a:gd name="connsiteY89" fmla="*/ 3813873 h 6858000"/>
              <a:gd name="connsiteX90" fmla="*/ 718632 w 1605470"/>
              <a:gd name="connsiteY90" fmla="*/ 3806161 h 6858000"/>
              <a:gd name="connsiteX91" fmla="*/ 718939 w 1605470"/>
              <a:gd name="connsiteY91" fmla="*/ 3805957 h 6858000"/>
              <a:gd name="connsiteX92" fmla="*/ 718966 w 1605470"/>
              <a:gd name="connsiteY92" fmla="*/ 3797724 h 6858000"/>
              <a:gd name="connsiteX93" fmla="*/ 717581 w 1605470"/>
              <a:gd name="connsiteY93" fmla="*/ 3792098 h 6858000"/>
              <a:gd name="connsiteX94" fmla="*/ 716465 w 1605470"/>
              <a:gd name="connsiteY94" fmla="*/ 3777135 h 6858000"/>
              <a:gd name="connsiteX95" fmla="*/ 718198 w 1605470"/>
              <a:gd name="connsiteY95" fmla="*/ 3771656 h 6858000"/>
              <a:gd name="connsiteX96" fmla="*/ 721941 w 1605470"/>
              <a:gd name="connsiteY96" fmla="*/ 3769007 h 6858000"/>
              <a:gd name="connsiteX97" fmla="*/ 721407 w 1605470"/>
              <a:gd name="connsiteY97" fmla="*/ 3767709 h 6858000"/>
              <a:gd name="connsiteX98" fmla="*/ 730103 w 1605470"/>
              <a:gd name="connsiteY98" fmla="*/ 3738082 h 6858000"/>
              <a:gd name="connsiteX99" fmla="*/ 737449 w 1605470"/>
              <a:gd name="connsiteY99" fmla="*/ 3673397 h 6858000"/>
              <a:gd name="connsiteX100" fmla="*/ 736745 w 1605470"/>
              <a:gd name="connsiteY100" fmla="*/ 3637109 h 6858000"/>
              <a:gd name="connsiteX101" fmla="*/ 740188 w 1605470"/>
              <a:gd name="connsiteY101" fmla="*/ 3536883 h 6858000"/>
              <a:gd name="connsiteX102" fmla="*/ 747726 w 1605470"/>
              <a:gd name="connsiteY102" fmla="*/ 3435652 h 6858000"/>
              <a:gd name="connsiteX103" fmla="*/ 774383 w 1605470"/>
              <a:gd name="connsiteY103" fmla="*/ 3381564 h 6858000"/>
              <a:gd name="connsiteX104" fmla="*/ 774870 w 1605470"/>
              <a:gd name="connsiteY104" fmla="*/ 3375761 h 6858000"/>
              <a:gd name="connsiteX105" fmla="*/ 770510 w 1605470"/>
              <a:gd name="connsiteY105" fmla="*/ 3361844 h 6858000"/>
              <a:gd name="connsiteX106" fmla="*/ 767933 w 1605470"/>
              <a:gd name="connsiteY106" fmla="*/ 3356929 h 6858000"/>
              <a:gd name="connsiteX107" fmla="*/ 766158 w 1605470"/>
              <a:gd name="connsiteY107" fmla="*/ 3349058 h 6858000"/>
              <a:gd name="connsiteX108" fmla="*/ 766414 w 1605470"/>
              <a:gd name="connsiteY108" fmla="*/ 3348763 h 6858000"/>
              <a:gd name="connsiteX109" fmla="*/ 764166 w 1605470"/>
              <a:gd name="connsiteY109" fmla="*/ 3341588 h 6858000"/>
              <a:gd name="connsiteX110" fmla="*/ 749397 w 1605470"/>
              <a:gd name="connsiteY110" fmla="*/ 3307769 h 6858000"/>
              <a:gd name="connsiteX111" fmla="*/ 766960 w 1605470"/>
              <a:gd name="connsiteY111" fmla="*/ 3250522 h 6858000"/>
              <a:gd name="connsiteX112" fmla="*/ 767385 w 1605470"/>
              <a:gd name="connsiteY112" fmla="*/ 3229163 h 6858000"/>
              <a:gd name="connsiteX113" fmla="*/ 769208 w 1605470"/>
              <a:gd name="connsiteY113" fmla="*/ 3217217 h 6858000"/>
              <a:gd name="connsiteX114" fmla="*/ 770350 w 1605470"/>
              <a:gd name="connsiteY114" fmla="*/ 3216125 h 6858000"/>
              <a:gd name="connsiteX115" fmla="*/ 756043 w 1605470"/>
              <a:gd name="connsiteY115" fmla="*/ 3183755 h 6858000"/>
              <a:gd name="connsiteX116" fmla="*/ 756544 w 1605470"/>
              <a:gd name="connsiteY116" fmla="*/ 3178642 h 6858000"/>
              <a:gd name="connsiteX117" fmla="*/ 744144 w 1605470"/>
              <a:gd name="connsiteY117" fmla="*/ 3158586 h 6858000"/>
              <a:gd name="connsiteX118" fmla="*/ 739378 w 1605470"/>
              <a:gd name="connsiteY118" fmla="*/ 3147669 h 6858000"/>
              <a:gd name="connsiteX119" fmla="*/ 734648 w 1605470"/>
              <a:gd name="connsiteY119" fmla="*/ 3145733 h 6858000"/>
              <a:gd name="connsiteX120" fmla="*/ 729329 w 1605470"/>
              <a:gd name="connsiteY120" fmla="*/ 3129034 h 6858000"/>
              <a:gd name="connsiteX121" fmla="*/ 729994 w 1605470"/>
              <a:gd name="connsiteY121" fmla="*/ 3126682 h 6858000"/>
              <a:gd name="connsiteX122" fmla="*/ 720862 w 1605470"/>
              <a:gd name="connsiteY122" fmla="*/ 3114519 h 6858000"/>
              <a:gd name="connsiteX123" fmla="*/ 707471 w 1605470"/>
              <a:gd name="connsiteY123" fmla="*/ 3106272 h 6858000"/>
              <a:gd name="connsiteX124" fmla="*/ 680201 w 1605470"/>
              <a:gd name="connsiteY124" fmla="*/ 2958185 h 6858000"/>
              <a:gd name="connsiteX125" fmla="*/ 622815 w 1605470"/>
              <a:gd name="connsiteY125" fmla="*/ 2762989 h 6858000"/>
              <a:gd name="connsiteX126" fmla="*/ 571733 w 1605470"/>
              <a:gd name="connsiteY126" fmla="*/ 2554718 h 6858000"/>
              <a:gd name="connsiteX127" fmla="*/ 551827 w 1605470"/>
              <a:gd name="connsiteY127" fmla="*/ 2485734 h 6858000"/>
              <a:gd name="connsiteX128" fmla="*/ 542550 w 1605470"/>
              <a:gd name="connsiteY128" fmla="*/ 2447068 h 6858000"/>
              <a:gd name="connsiteX129" fmla="*/ 529511 w 1605470"/>
              <a:gd name="connsiteY129" fmla="*/ 2425819 h 6858000"/>
              <a:gd name="connsiteX130" fmla="*/ 528878 w 1605470"/>
              <a:gd name="connsiteY130" fmla="*/ 2408971 h 6858000"/>
              <a:gd name="connsiteX131" fmla="*/ 535510 w 1605470"/>
              <a:gd name="connsiteY131" fmla="*/ 2402874 h 6858000"/>
              <a:gd name="connsiteX132" fmla="*/ 538122 w 1605470"/>
              <a:gd name="connsiteY132" fmla="*/ 2381443 h 6858000"/>
              <a:gd name="connsiteX133" fmla="*/ 514451 w 1605470"/>
              <a:gd name="connsiteY133" fmla="*/ 2261920 h 6858000"/>
              <a:gd name="connsiteX134" fmla="*/ 486968 w 1605470"/>
              <a:gd name="connsiteY134" fmla="*/ 2182937 h 6858000"/>
              <a:gd name="connsiteX135" fmla="*/ 488555 w 1605470"/>
              <a:gd name="connsiteY135" fmla="*/ 2155135 h 6858000"/>
              <a:gd name="connsiteX136" fmla="*/ 486013 w 1605470"/>
              <a:gd name="connsiteY136" fmla="*/ 2118008 h 6858000"/>
              <a:gd name="connsiteX137" fmla="*/ 487006 w 1605470"/>
              <a:gd name="connsiteY137" fmla="*/ 2050531 h 6858000"/>
              <a:gd name="connsiteX138" fmla="*/ 478812 w 1605470"/>
              <a:gd name="connsiteY138" fmla="*/ 1963269 h 6858000"/>
              <a:gd name="connsiteX139" fmla="*/ 442619 w 1605470"/>
              <a:gd name="connsiteY139" fmla="*/ 1910499 h 6858000"/>
              <a:gd name="connsiteX140" fmla="*/ 446785 w 1605470"/>
              <a:gd name="connsiteY140" fmla="*/ 1903212 h 6858000"/>
              <a:gd name="connsiteX141" fmla="*/ 436547 w 1605470"/>
              <a:gd name="connsiteY141" fmla="*/ 1861531 h 6858000"/>
              <a:gd name="connsiteX142" fmla="*/ 390346 w 1605470"/>
              <a:gd name="connsiteY142" fmla="*/ 1732919 h 6858000"/>
              <a:gd name="connsiteX143" fmla="*/ 362657 w 1605470"/>
              <a:gd name="connsiteY143" fmla="*/ 1663540 h 6858000"/>
              <a:gd name="connsiteX144" fmla="*/ 361783 w 1605470"/>
              <a:gd name="connsiteY144" fmla="*/ 1615777 h 6858000"/>
              <a:gd name="connsiteX145" fmla="*/ 342578 w 1605470"/>
              <a:gd name="connsiteY145" fmla="*/ 1563678 h 6858000"/>
              <a:gd name="connsiteX146" fmla="*/ 355658 w 1605470"/>
              <a:gd name="connsiteY146" fmla="*/ 1519474 h 6858000"/>
              <a:gd name="connsiteX147" fmla="*/ 348400 w 1605470"/>
              <a:gd name="connsiteY147" fmla="*/ 1477995 h 6858000"/>
              <a:gd name="connsiteX148" fmla="*/ 334485 w 1605470"/>
              <a:gd name="connsiteY148" fmla="*/ 1373769 h 6858000"/>
              <a:gd name="connsiteX149" fmla="*/ 342792 w 1605470"/>
              <a:gd name="connsiteY149" fmla="*/ 1307086 h 6858000"/>
              <a:gd name="connsiteX150" fmla="*/ 343980 w 1605470"/>
              <a:gd name="connsiteY150" fmla="*/ 1189033 h 6858000"/>
              <a:gd name="connsiteX151" fmla="*/ 348665 w 1605470"/>
              <a:gd name="connsiteY151" fmla="*/ 1168288 h 6858000"/>
              <a:gd name="connsiteX152" fmla="*/ 340947 w 1605470"/>
              <a:gd name="connsiteY152" fmla="*/ 1142577 h 6858000"/>
              <a:gd name="connsiteX153" fmla="*/ 330253 w 1605470"/>
              <a:gd name="connsiteY153" fmla="*/ 1088484 h 6858000"/>
              <a:gd name="connsiteX154" fmla="*/ 318989 w 1605470"/>
              <a:gd name="connsiteY154" fmla="*/ 1016103 h 6858000"/>
              <a:gd name="connsiteX155" fmla="*/ 320445 w 1605470"/>
              <a:gd name="connsiteY155" fmla="*/ 932283 h 6858000"/>
              <a:gd name="connsiteX156" fmla="*/ 322681 w 1605470"/>
              <a:gd name="connsiteY156" fmla="*/ 915925 h 6858000"/>
              <a:gd name="connsiteX157" fmla="*/ 315310 w 1605470"/>
              <a:gd name="connsiteY157" fmla="*/ 896999 h 6858000"/>
              <a:gd name="connsiteX158" fmla="*/ 284718 w 1605470"/>
              <a:gd name="connsiteY158" fmla="*/ 821517 h 6858000"/>
              <a:gd name="connsiteX159" fmla="*/ 263668 w 1605470"/>
              <a:gd name="connsiteY159" fmla="*/ 751353 h 6858000"/>
              <a:gd name="connsiteX160" fmla="*/ 263226 w 1605470"/>
              <a:gd name="connsiteY160" fmla="*/ 721230 h 6858000"/>
              <a:gd name="connsiteX161" fmla="*/ 248897 w 1605470"/>
              <a:gd name="connsiteY161" fmla="*/ 681659 h 6858000"/>
              <a:gd name="connsiteX162" fmla="*/ 234316 w 1605470"/>
              <a:gd name="connsiteY162" fmla="*/ 635218 h 6858000"/>
              <a:gd name="connsiteX163" fmla="*/ 239327 w 1605470"/>
              <a:gd name="connsiteY163" fmla="*/ 613763 h 6858000"/>
              <a:gd name="connsiteX164" fmla="*/ 225269 w 1605470"/>
              <a:gd name="connsiteY164" fmla="*/ 598582 h 6858000"/>
              <a:gd name="connsiteX165" fmla="*/ 224950 w 1605470"/>
              <a:gd name="connsiteY165" fmla="*/ 576846 h 6858000"/>
              <a:gd name="connsiteX166" fmla="*/ 204576 w 1605470"/>
              <a:gd name="connsiteY166" fmla="*/ 530055 h 6858000"/>
              <a:gd name="connsiteX167" fmla="*/ 219064 w 1605470"/>
              <a:gd name="connsiteY167" fmla="*/ 469651 h 6858000"/>
              <a:gd name="connsiteX168" fmla="*/ 195012 w 1605470"/>
              <a:gd name="connsiteY168" fmla="*/ 448559 h 6858000"/>
              <a:gd name="connsiteX169" fmla="*/ 201434 w 1605470"/>
              <a:gd name="connsiteY169" fmla="*/ 441529 h 6858000"/>
              <a:gd name="connsiteX170" fmla="*/ 200655 w 1605470"/>
              <a:gd name="connsiteY170" fmla="*/ 428927 h 6858000"/>
              <a:gd name="connsiteX171" fmla="*/ 190059 w 1605470"/>
              <a:gd name="connsiteY171" fmla="*/ 430161 h 6858000"/>
              <a:gd name="connsiteX172" fmla="*/ 167079 w 1605470"/>
              <a:gd name="connsiteY172" fmla="*/ 367211 h 6858000"/>
              <a:gd name="connsiteX173" fmla="*/ 124571 w 1605470"/>
              <a:gd name="connsiteY173" fmla="*/ 302178 h 6858000"/>
              <a:gd name="connsiteX174" fmla="*/ 103243 w 1605470"/>
              <a:gd name="connsiteY174" fmla="*/ 211375 h 6858000"/>
              <a:gd name="connsiteX175" fmla="*/ 94571 w 1605470"/>
              <a:gd name="connsiteY175" fmla="*/ 184179 h 6858000"/>
              <a:gd name="connsiteX176" fmla="*/ 13437 w 1605470"/>
              <a:gd name="connsiteY176" fmla="*/ 19287 h 6858000"/>
              <a:gd name="connsiteX177" fmla="*/ 0 w 1605470"/>
              <a:gd name="connsiteY17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59710 w 1605470"/>
              <a:gd name="connsiteY41" fmla="*/ 5564796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613201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7045 w 1605470"/>
              <a:gd name="connsiteY58" fmla="*/ 5094705 h 6858000"/>
              <a:gd name="connsiteX59" fmla="*/ 718807 w 1605470"/>
              <a:gd name="connsiteY59" fmla="*/ 5067850 h 6858000"/>
              <a:gd name="connsiteX60" fmla="*/ 721538 w 1605470"/>
              <a:gd name="connsiteY60" fmla="*/ 5060861 h 6858000"/>
              <a:gd name="connsiteX61" fmla="*/ 718242 w 1605470"/>
              <a:gd name="connsiteY61" fmla="*/ 5034192 h 6858000"/>
              <a:gd name="connsiteX62" fmla="*/ 719796 w 1605470"/>
              <a:gd name="connsiteY62" fmla="*/ 4993030 h 6858000"/>
              <a:gd name="connsiteX63" fmla="*/ 726705 w 1605470"/>
              <a:gd name="connsiteY63" fmla="*/ 4946844 h 6858000"/>
              <a:gd name="connsiteX64" fmla="*/ 722561 w 1605470"/>
              <a:gd name="connsiteY64" fmla="*/ 4932692 h 6858000"/>
              <a:gd name="connsiteX65" fmla="*/ 724935 w 1605470"/>
              <a:gd name="connsiteY65" fmla="*/ 4821504 h 6858000"/>
              <a:gd name="connsiteX66" fmla="*/ 732118 w 1605470"/>
              <a:gd name="connsiteY66" fmla="*/ 4801535 h 6858000"/>
              <a:gd name="connsiteX67" fmla="*/ 739787 w 1605470"/>
              <a:gd name="connsiteY67" fmla="*/ 4797794 h 6858000"/>
              <a:gd name="connsiteX68" fmla="*/ 741081 w 1605470"/>
              <a:gd name="connsiteY68" fmla="*/ 4784526 h 6858000"/>
              <a:gd name="connsiteX69" fmla="*/ 742865 w 1605470"/>
              <a:gd name="connsiteY69" fmla="*/ 4781211 h 6858000"/>
              <a:gd name="connsiteX70" fmla="*/ 751652 w 1605470"/>
              <a:gd name="connsiteY70" fmla="*/ 4761984 h 6858000"/>
              <a:gd name="connsiteX71" fmla="*/ 747700 w 1605470"/>
              <a:gd name="connsiteY71" fmla="*/ 4690749 h 6858000"/>
              <a:gd name="connsiteX72" fmla="*/ 743180 w 1605470"/>
              <a:gd name="connsiteY72" fmla="*/ 4584173 h 6858000"/>
              <a:gd name="connsiteX73" fmla="*/ 738263 w 1605470"/>
              <a:gd name="connsiteY73" fmla="*/ 4444346 h 6858000"/>
              <a:gd name="connsiteX74" fmla="*/ 756542 w 1605470"/>
              <a:gd name="connsiteY74" fmla="*/ 4350346 h 6858000"/>
              <a:gd name="connsiteX75" fmla="*/ 715481 w 1605470"/>
              <a:gd name="connsiteY75" fmla="*/ 4214165 h 6858000"/>
              <a:gd name="connsiteX76" fmla="*/ 719554 w 1605470"/>
              <a:gd name="connsiteY76" fmla="*/ 4090296 h 6858000"/>
              <a:gd name="connsiteX77" fmla="*/ 704810 w 1605470"/>
              <a:gd name="connsiteY77" fmla="*/ 4033999 h 6858000"/>
              <a:gd name="connsiteX78" fmla="*/ 705959 w 1605470"/>
              <a:gd name="connsiteY78" fmla="*/ 4031933 h 6858000"/>
              <a:gd name="connsiteX79" fmla="*/ 704535 w 1605470"/>
              <a:gd name="connsiteY79" fmla="*/ 4013953 h 6858000"/>
              <a:gd name="connsiteX80" fmla="*/ 700443 w 1605470"/>
              <a:gd name="connsiteY80" fmla="*/ 4010511 h 6858000"/>
              <a:gd name="connsiteX81" fmla="*/ 698282 w 1605470"/>
              <a:gd name="connsiteY81" fmla="*/ 3998331 h 6858000"/>
              <a:gd name="connsiteX82" fmla="*/ 690830 w 1605470"/>
              <a:gd name="connsiteY82" fmla="*/ 3974753 h 6858000"/>
              <a:gd name="connsiteX83" fmla="*/ 692428 w 1605470"/>
              <a:gd name="connsiteY83" fmla="*/ 3969950 h 6858000"/>
              <a:gd name="connsiteX84" fmla="*/ 685850 w 1605470"/>
              <a:gd name="connsiteY84" fmla="*/ 3933779 h 6858000"/>
              <a:gd name="connsiteX85" fmla="*/ 687181 w 1605470"/>
              <a:gd name="connsiteY85" fmla="*/ 3933093 h 6858000"/>
              <a:gd name="connsiteX86" fmla="*/ 691535 w 1605470"/>
              <a:gd name="connsiteY86" fmla="*/ 3922082 h 6858000"/>
              <a:gd name="connsiteX87" fmla="*/ 696613 w 1605470"/>
              <a:gd name="connsiteY87" fmla="*/ 3901461 h 6858000"/>
              <a:gd name="connsiteX88" fmla="*/ 719207 w 1605470"/>
              <a:gd name="connsiteY88" fmla="*/ 3813873 h 6858000"/>
              <a:gd name="connsiteX89" fmla="*/ 718632 w 1605470"/>
              <a:gd name="connsiteY89" fmla="*/ 3806161 h 6858000"/>
              <a:gd name="connsiteX90" fmla="*/ 718939 w 1605470"/>
              <a:gd name="connsiteY90" fmla="*/ 3805957 h 6858000"/>
              <a:gd name="connsiteX91" fmla="*/ 718966 w 1605470"/>
              <a:gd name="connsiteY91" fmla="*/ 3797724 h 6858000"/>
              <a:gd name="connsiteX92" fmla="*/ 717581 w 1605470"/>
              <a:gd name="connsiteY92" fmla="*/ 3792098 h 6858000"/>
              <a:gd name="connsiteX93" fmla="*/ 716465 w 1605470"/>
              <a:gd name="connsiteY93" fmla="*/ 3777135 h 6858000"/>
              <a:gd name="connsiteX94" fmla="*/ 718198 w 1605470"/>
              <a:gd name="connsiteY94" fmla="*/ 3771656 h 6858000"/>
              <a:gd name="connsiteX95" fmla="*/ 721941 w 1605470"/>
              <a:gd name="connsiteY95" fmla="*/ 3769007 h 6858000"/>
              <a:gd name="connsiteX96" fmla="*/ 721407 w 1605470"/>
              <a:gd name="connsiteY96" fmla="*/ 3767709 h 6858000"/>
              <a:gd name="connsiteX97" fmla="*/ 730103 w 1605470"/>
              <a:gd name="connsiteY97" fmla="*/ 3738082 h 6858000"/>
              <a:gd name="connsiteX98" fmla="*/ 737449 w 1605470"/>
              <a:gd name="connsiteY98" fmla="*/ 3673397 h 6858000"/>
              <a:gd name="connsiteX99" fmla="*/ 736745 w 1605470"/>
              <a:gd name="connsiteY99" fmla="*/ 3637109 h 6858000"/>
              <a:gd name="connsiteX100" fmla="*/ 740188 w 1605470"/>
              <a:gd name="connsiteY100" fmla="*/ 3536883 h 6858000"/>
              <a:gd name="connsiteX101" fmla="*/ 747726 w 1605470"/>
              <a:gd name="connsiteY101" fmla="*/ 3435652 h 6858000"/>
              <a:gd name="connsiteX102" fmla="*/ 774383 w 1605470"/>
              <a:gd name="connsiteY102" fmla="*/ 3381564 h 6858000"/>
              <a:gd name="connsiteX103" fmla="*/ 774870 w 1605470"/>
              <a:gd name="connsiteY103" fmla="*/ 3375761 h 6858000"/>
              <a:gd name="connsiteX104" fmla="*/ 770510 w 1605470"/>
              <a:gd name="connsiteY104" fmla="*/ 3361844 h 6858000"/>
              <a:gd name="connsiteX105" fmla="*/ 767933 w 1605470"/>
              <a:gd name="connsiteY105" fmla="*/ 3356929 h 6858000"/>
              <a:gd name="connsiteX106" fmla="*/ 766158 w 1605470"/>
              <a:gd name="connsiteY106" fmla="*/ 3349058 h 6858000"/>
              <a:gd name="connsiteX107" fmla="*/ 766414 w 1605470"/>
              <a:gd name="connsiteY107" fmla="*/ 3348763 h 6858000"/>
              <a:gd name="connsiteX108" fmla="*/ 764166 w 1605470"/>
              <a:gd name="connsiteY108" fmla="*/ 3341588 h 6858000"/>
              <a:gd name="connsiteX109" fmla="*/ 749397 w 1605470"/>
              <a:gd name="connsiteY109" fmla="*/ 3307769 h 6858000"/>
              <a:gd name="connsiteX110" fmla="*/ 766960 w 1605470"/>
              <a:gd name="connsiteY110" fmla="*/ 3250522 h 6858000"/>
              <a:gd name="connsiteX111" fmla="*/ 767385 w 1605470"/>
              <a:gd name="connsiteY111" fmla="*/ 3229163 h 6858000"/>
              <a:gd name="connsiteX112" fmla="*/ 769208 w 1605470"/>
              <a:gd name="connsiteY112" fmla="*/ 3217217 h 6858000"/>
              <a:gd name="connsiteX113" fmla="*/ 770350 w 1605470"/>
              <a:gd name="connsiteY113" fmla="*/ 3216125 h 6858000"/>
              <a:gd name="connsiteX114" fmla="*/ 756043 w 1605470"/>
              <a:gd name="connsiteY114" fmla="*/ 3183755 h 6858000"/>
              <a:gd name="connsiteX115" fmla="*/ 756544 w 1605470"/>
              <a:gd name="connsiteY115" fmla="*/ 3178642 h 6858000"/>
              <a:gd name="connsiteX116" fmla="*/ 744144 w 1605470"/>
              <a:gd name="connsiteY116" fmla="*/ 3158586 h 6858000"/>
              <a:gd name="connsiteX117" fmla="*/ 739378 w 1605470"/>
              <a:gd name="connsiteY117" fmla="*/ 3147669 h 6858000"/>
              <a:gd name="connsiteX118" fmla="*/ 734648 w 1605470"/>
              <a:gd name="connsiteY118" fmla="*/ 3145733 h 6858000"/>
              <a:gd name="connsiteX119" fmla="*/ 729329 w 1605470"/>
              <a:gd name="connsiteY119" fmla="*/ 3129034 h 6858000"/>
              <a:gd name="connsiteX120" fmla="*/ 729994 w 1605470"/>
              <a:gd name="connsiteY120" fmla="*/ 3126682 h 6858000"/>
              <a:gd name="connsiteX121" fmla="*/ 720862 w 1605470"/>
              <a:gd name="connsiteY121" fmla="*/ 3114519 h 6858000"/>
              <a:gd name="connsiteX122" fmla="*/ 707471 w 1605470"/>
              <a:gd name="connsiteY122" fmla="*/ 3106272 h 6858000"/>
              <a:gd name="connsiteX123" fmla="*/ 680201 w 1605470"/>
              <a:gd name="connsiteY123" fmla="*/ 2958185 h 6858000"/>
              <a:gd name="connsiteX124" fmla="*/ 622815 w 1605470"/>
              <a:gd name="connsiteY124" fmla="*/ 2762989 h 6858000"/>
              <a:gd name="connsiteX125" fmla="*/ 571733 w 1605470"/>
              <a:gd name="connsiteY125" fmla="*/ 2554718 h 6858000"/>
              <a:gd name="connsiteX126" fmla="*/ 551827 w 1605470"/>
              <a:gd name="connsiteY126" fmla="*/ 2485734 h 6858000"/>
              <a:gd name="connsiteX127" fmla="*/ 542550 w 1605470"/>
              <a:gd name="connsiteY127" fmla="*/ 2447068 h 6858000"/>
              <a:gd name="connsiteX128" fmla="*/ 529511 w 1605470"/>
              <a:gd name="connsiteY128" fmla="*/ 2425819 h 6858000"/>
              <a:gd name="connsiteX129" fmla="*/ 528878 w 1605470"/>
              <a:gd name="connsiteY129" fmla="*/ 2408971 h 6858000"/>
              <a:gd name="connsiteX130" fmla="*/ 535510 w 1605470"/>
              <a:gd name="connsiteY130" fmla="*/ 2402874 h 6858000"/>
              <a:gd name="connsiteX131" fmla="*/ 538122 w 1605470"/>
              <a:gd name="connsiteY131" fmla="*/ 2381443 h 6858000"/>
              <a:gd name="connsiteX132" fmla="*/ 514451 w 1605470"/>
              <a:gd name="connsiteY132" fmla="*/ 2261920 h 6858000"/>
              <a:gd name="connsiteX133" fmla="*/ 486968 w 1605470"/>
              <a:gd name="connsiteY133" fmla="*/ 2182937 h 6858000"/>
              <a:gd name="connsiteX134" fmla="*/ 488555 w 1605470"/>
              <a:gd name="connsiteY134" fmla="*/ 2155135 h 6858000"/>
              <a:gd name="connsiteX135" fmla="*/ 486013 w 1605470"/>
              <a:gd name="connsiteY135" fmla="*/ 2118008 h 6858000"/>
              <a:gd name="connsiteX136" fmla="*/ 487006 w 1605470"/>
              <a:gd name="connsiteY136" fmla="*/ 2050531 h 6858000"/>
              <a:gd name="connsiteX137" fmla="*/ 478812 w 1605470"/>
              <a:gd name="connsiteY137" fmla="*/ 1963269 h 6858000"/>
              <a:gd name="connsiteX138" fmla="*/ 442619 w 1605470"/>
              <a:gd name="connsiteY138" fmla="*/ 1910499 h 6858000"/>
              <a:gd name="connsiteX139" fmla="*/ 446785 w 1605470"/>
              <a:gd name="connsiteY139" fmla="*/ 1903212 h 6858000"/>
              <a:gd name="connsiteX140" fmla="*/ 436547 w 1605470"/>
              <a:gd name="connsiteY140" fmla="*/ 1861531 h 6858000"/>
              <a:gd name="connsiteX141" fmla="*/ 390346 w 1605470"/>
              <a:gd name="connsiteY141" fmla="*/ 1732919 h 6858000"/>
              <a:gd name="connsiteX142" fmla="*/ 362657 w 1605470"/>
              <a:gd name="connsiteY142" fmla="*/ 1663540 h 6858000"/>
              <a:gd name="connsiteX143" fmla="*/ 361783 w 1605470"/>
              <a:gd name="connsiteY143" fmla="*/ 1615777 h 6858000"/>
              <a:gd name="connsiteX144" fmla="*/ 342578 w 1605470"/>
              <a:gd name="connsiteY144" fmla="*/ 1563678 h 6858000"/>
              <a:gd name="connsiteX145" fmla="*/ 355658 w 1605470"/>
              <a:gd name="connsiteY145" fmla="*/ 1519474 h 6858000"/>
              <a:gd name="connsiteX146" fmla="*/ 348400 w 1605470"/>
              <a:gd name="connsiteY146" fmla="*/ 1477995 h 6858000"/>
              <a:gd name="connsiteX147" fmla="*/ 334485 w 1605470"/>
              <a:gd name="connsiteY147" fmla="*/ 1373769 h 6858000"/>
              <a:gd name="connsiteX148" fmla="*/ 342792 w 1605470"/>
              <a:gd name="connsiteY148" fmla="*/ 1307086 h 6858000"/>
              <a:gd name="connsiteX149" fmla="*/ 343980 w 1605470"/>
              <a:gd name="connsiteY149" fmla="*/ 1189033 h 6858000"/>
              <a:gd name="connsiteX150" fmla="*/ 348665 w 1605470"/>
              <a:gd name="connsiteY150" fmla="*/ 1168288 h 6858000"/>
              <a:gd name="connsiteX151" fmla="*/ 340947 w 1605470"/>
              <a:gd name="connsiteY151" fmla="*/ 1142577 h 6858000"/>
              <a:gd name="connsiteX152" fmla="*/ 330253 w 1605470"/>
              <a:gd name="connsiteY152" fmla="*/ 1088484 h 6858000"/>
              <a:gd name="connsiteX153" fmla="*/ 318989 w 1605470"/>
              <a:gd name="connsiteY153" fmla="*/ 1016103 h 6858000"/>
              <a:gd name="connsiteX154" fmla="*/ 320445 w 1605470"/>
              <a:gd name="connsiteY154" fmla="*/ 932283 h 6858000"/>
              <a:gd name="connsiteX155" fmla="*/ 322681 w 1605470"/>
              <a:gd name="connsiteY155" fmla="*/ 915925 h 6858000"/>
              <a:gd name="connsiteX156" fmla="*/ 315310 w 1605470"/>
              <a:gd name="connsiteY156" fmla="*/ 896999 h 6858000"/>
              <a:gd name="connsiteX157" fmla="*/ 284718 w 1605470"/>
              <a:gd name="connsiteY157" fmla="*/ 821517 h 6858000"/>
              <a:gd name="connsiteX158" fmla="*/ 263668 w 1605470"/>
              <a:gd name="connsiteY158" fmla="*/ 751353 h 6858000"/>
              <a:gd name="connsiteX159" fmla="*/ 263226 w 1605470"/>
              <a:gd name="connsiteY159" fmla="*/ 721230 h 6858000"/>
              <a:gd name="connsiteX160" fmla="*/ 248897 w 1605470"/>
              <a:gd name="connsiteY160" fmla="*/ 681659 h 6858000"/>
              <a:gd name="connsiteX161" fmla="*/ 234316 w 1605470"/>
              <a:gd name="connsiteY161" fmla="*/ 635218 h 6858000"/>
              <a:gd name="connsiteX162" fmla="*/ 239327 w 1605470"/>
              <a:gd name="connsiteY162" fmla="*/ 613763 h 6858000"/>
              <a:gd name="connsiteX163" fmla="*/ 225269 w 1605470"/>
              <a:gd name="connsiteY163" fmla="*/ 598582 h 6858000"/>
              <a:gd name="connsiteX164" fmla="*/ 224950 w 1605470"/>
              <a:gd name="connsiteY164" fmla="*/ 576846 h 6858000"/>
              <a:gd name="connsiteX165" fmla="*/ 204576 w 1605470"/>
              <a:gd name="connsiteY165" fmla="*/ 530055 h 6858000"/>
              <a:gd name="connsiteX166" fmla="*/ 219064 w 1605470"/>
              <a:gd name="connsiteY166" fmla="*/ 469651 h 6858000"/>
              <a:gd name="connsiteX167" fmla="*/ 195012 w 1605470"/>
              <a:gd name="connsiteY167" fmla="*/ 448559 h 6858000"/>
              <a:gd name="connsiteX168" fmla="*/ 201434 w 1605470"/>
              <a:gd name="connsiteY168" fmla="*/ 441529 h 6858000"/>
              <a:gd name="connsiteX169" fmla="*/ 200655 w 1605470"/>
              <a:gd name="connsiteY169" fmla="*/ 428927 h 6858000"/>
              <a:gd name="connsiteX170" fmla="*/ 190059 w 1605470"/>
              <a:gd name="connsiteY170" fmla="*/ 430161 h 6858000"/>
              <a:gd name="connsiteX171" fmla="*/ 167079 w 1605470"/>
              <a:gd name="connsiteY171" fmla="*/ 367211 h 6858000"/>
              <a:gd name="connsiteX172" fmla="*/ 124571 w 1605470"/>
              <a:gd name="connsiteY172" fmla="*/ 302178 h 6858000"/>
              <a:gd name="connsiteX173" fmla="*/ 103243 w 1605470"/>
              <a:gd name="connsiteY173" fmla="*/ 211375 h 6858000"/>
              <a:gd name="connsiteX174" fmla="*/ 94571 w 1605470"/>
              <a:gd name="connsiteY174" fmla="*/ 184179 h 6858000"/>
              <a:gd name="connsiteX175" fmla="*/ 13437 w 1605470"/>
              <a:gd name="connsiteY175" fmla="*/ 19287 h 6858000"/>
              <a:gd name="connsiteX176" fmla="*/ 0 w 1605470"/>
              <a:gd name="connsiteY17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21092 w 1605470"/>
              <a:gd name="connsiteY57" fmla="*/ 5108383 h 6858000"/>
              <a:gd name="connsiteX58" fmla="*/ 718807 w 1605470"/>
              <a:gd name="connsiteY58" fmla="*/ 5067850 h 6858000"/>
              <a:gd name="connsiteX59" fmla="*/ 721538 w 1605470"/>
              <a:gd name="connsiteY59" fmla="*/ 5060861 h 6858000"/>
              <a:gd name="connsiteX60" fmla="*/ 718242 w 1605470"/>
              <a:gd name="connsiteY60" fmla="*/ 5034192 h 6858000"/>
              <a:gd name="connsiteX61" fmla="*/ 719796 w 1605470"/>
              <a:gd name="connsiteY61" fmla="*/ 4993030 h 6858000"/>
              <a:gd name="connsiteX62" fmla="*/ 726705 w 1605470"/>
              <a:gd name="connsiteY62" fmla="*/ 4946844 h 6858000"/>
              <a:gd name="connsiteX63" fmla="*/ 722561 w 1605470"/>
              <a:gd name="connsiteY63" fmla="*/ 4932692 h 6858000"/>
              <a:gd name="connsiteX64" fmla="*/ 724935 w 1605470"/>
              <a:gd name="connsiteY64" fmla="*/ 4821504 h 6858000"/>
              <a:gd name="connsiteX65" fmla="*/ 732118 w 1605470"/>
              <a:gd name="connsiteY65" fmla="*/ 4801535 h 6858000"/>
              <a:gd name="connsiteX66" fmla="*/ 739787 w 1605470"/>
              <a:gd name="connsiteY66" fmla="*/ 4797794 h 6858000"/>
              <a:gd name="connsiteX67" fmla="*/ 741081 w 1605470"/>
              <a:gd name="connsiteY67" fmla="*/ 4784526 h 6858000"/>
              <a:gd name="connsiteX68" fmla="*/ 742865 w 1605470"/>
              <a:gd name="connsiteY68" fmla="*/ 4781211 h 6858000"/>
              <a:gd name="connsiteX69" fmla="*/ 751652 w 1605470"/>
              <a:gd name="connsiteY69" fmla="*/ 4761984 h 6858000"/>
              <a:gd name="connsiteX70" fmla="*/ 747700 w 1605470"/>
              <a:gd name="connsiteY70" fmla="*/ 4690749 h 6858000"/>
              <a:gd name="connsiteX71" fmla="*/ 743180 w 1605470"/>
              <a:gd name="connsiteY71" fmla="*/ 4584173 h 6858000"/>
              <a:gd name="connsiteX72" fmla="*/ 738263 w 1605470"/>
              <a:gd name="connsiteY72" fmla="*/ 4444346 h 6858000"/>
              <a:gd name="connsiteX73" fmla="*/ 756542 w 1605470"/>
              <a:gd name="connsiteY73" fmla="*/ 4350346 h 6858000"/>
              <a:gd name="connsiteX74" fmla="*/ 715481 w 1605470"/>
              <a:gd name="connsiteY74" fmla="*/ 4214165 h 6858000"/>
              <a:gd name="connsiteX75" fmla="*/ 719554 w 1605470"/>
              <a:gd name="connsiteY75" fmla="*/ 4090296 h 6858000"/>
              <a:gd name="connsiteX76" fmla="*/ 704810 w 1605470"/>
              <a:gd name="connsiteY76" fmla="*/ 4033999 h 6858000"/>
              <a:gd name="connsiteX77" fmla="*/ 705959 w 1605470"/>
              <a:gd name="connsiteY77" fmla="*/ 4031933 h 6858000"/>
              <a:gd name="connsiteX78" fmla="*/ 704535 w 1605470"/>
              <a:gd name="connsiteY78" fmla="*/ 4013953 h 6858000"/>
              <a:gd name="connsiteX79" fmla="*/ 700443 w 1605470"/>
              <a:gd name="connsiteY79" fmla="*/ 4010511 h 6858000"/>
              <a:gd name="connsiteX80" fmla="*/ 698282 w 1605470"/>
              <a:gd name="connsiteY80" fmla="*/ 3998331 h 6858000"/>
              <a:gd name="connsiteX81" fmla="*/ 690830 w 1605470"/>
              <a:gd name="connsiteY81" fmla="*/ 3974753 h 6858000"/>
              <a:gd name="connsiteX82" fmla="*/ 692428 w 1605470"/>
              <a:gd name="connsiteY82" fmla="*/ 3969950 h 6858000"/>
              <a:gd name="connsiteX83" fmla="*/ 685850 w 1605470"/>
              <a:gd name="connsiteY83" fmla="*/ 3933779 h 6858000"/>
              <a:gd name="connsiteX84" fmla="*/ 687181 w 1605470"/>
              <a:gd name="connsiteY84" fmla="*/ 3933093 h 6858000"/>
              <a:gd name="connsiteX85" fmla="*/ 691535 w 1605470"/>
              <a:gd name="connsiteY85" fmla="*/ 3922082 h 6858000"/>
              <a:gd name="connsiteX86" fmla="*/ 696613 w 1605470"/>
              <a:gd name="connsiteY86" fmla="*/ 3901461 h 6858000"/>
              <a:gd name="connsiteX87" fmla="*/ 719207 w 1605470"/>
              <a:gd name="connsiteY87" fmla="*/ 3813873 h 6858000"/>
              <a:gd name="connsiteX88" fmla="*/ 718632 w 1605470"/>
              <a:gd name="connsiteY88" fmla="*/ 3806161 h 6858000"/>
              <a:gd name="connsiteX89" fmla="*/ 718939 w 1605470"/>
              <a:gd name="connsiteY89" fmla="*/ 3805957 h 6858000"/>
              <a:gd name="connsiteX90" fmla="*/ 718966 w 1605470"/>
              <a:gd name="connsiteY90" fmla="*/ 3797724 h 6858000"/>
              <a:gd name="connsiteX91" fmla="*/ 717581 w 1605470"/>
              <a:gd name="connsiteY91" fmla="*/ 3792098 h 6858000"/>
              <a:gd name="connsiteX92" fmla="*/ 716465 w 1605470"/>
              <a:gd name="connsiteY92" fmla="*/ 3777135 h 6858000"/>
              <a:gd name="connsiteX93" fmla="*/ 718198 w 1605470"/>
              <a:gd name="connsiteY93" fmla="*/ 3771656 h 6858000"/>
              <a:gd name="connsiteX94" fmla="*/ 721941 w 1605470"/>
              <a:gd name="connsiteY94" fmla="*/ 3769007 h 6858000"/>
              <a:gd name="connsiteX95" fmla="*/ 721407 w 1605470"/>
              <a:gd name="connsiteY95" fmla="*/ 3767709 h 6858000"/>
              <a:gd name="connsiteX96" fmla="*/ 730103 w 1605470"/>
              <a:gd name="connsiteY96" fmla="*/ 3738082 h 6858000"/>
              <a:gd name="connsiteX97" fmla="*/ 737449 w 1605470"/>
              <a:gd name="connsiteY97" fmla="*/ 3673397 h 6858000"/>
              <a:gd name="connsiteX98" fmla="*/ 736745 w 1605470"/>
              <a:gd name="connsiteY98" fmla="*/ 3637109 h 6858000"/>
              <a:gd name="connsiteX99" fmla="*/ 740188 w 1605470"/>
              <a:gd name="connsiteY99" fmla="*/ 3536883 h 6858000"/>
              <a:gd name="connsiteX100" fmla="*/ 747726 w 1605470"/>
              <a:gd name="connsiteY100" fmla="*/ 3435652 h 6858000"/>
              <a:gd name="connsiteX101" fmla="*/ 774383 w 1605470"/>
              <a:gd name="connsiteY101" fmla="*/ 3381564 h 6858000"/>
              <a:gd name="connsiteX102" fmla="*/ 774870 w 1605470"/>
              <a:gd name="connsiteY102" fmla="*/ 3375761 h 6858000"/>
              <a:gd name="connsiteX103" fmla="*/ 770510 w 1605470"/>
              <a:gd name="connsiteY103" fmla="*/ 3361844 h 6858000"/>
              <a:gd name="connsiteX104" fmla="*/ 767933 w 1605470"/>
              <a:gd name="connsiteY104" fmla="*/ 3356929 h 6858000"/>
              <a:gd name="connsiteX105" fmla="*/ 766158 w 1605470"/>
              <a:gd name="connsiteY105" fmla="*/ 3349058 h 6858000"/>
              <a:gd name="connsiteX106" fmla="*/ 766414 w 1605470"/>
              <a:gd name="connsiteY106" fmla="*/ 3348763 h 6858000"/>
              <a:gd name="connsiteX107" fmla="*/ 764166 w 1605470"/>
              <a:gd name="connsiteY107" fmla="*/ 3341588 h 6858000"/>
              <a:gd name="connsiteX108" fmla="*/ 749397 w 1605470"/>
              <a:gd name="connsiteY108" fmla="*/ 3307769 h 6858000"/>
              <a:gd name="connsiteX109" fmla="*/ 766960 w 1605470"/>
              <a:gd name="connsiteY109" fmla="*/ 3250522 h 6858000"/>
              <a:gd name="connsiteX110" fmla="*/ 767385 w 1605470"/>
              <a:gd name="connsiteY110" fmla="*/ 3229163 h 6858000"/>
              <a:gd name="connsiteX111" fmla="*/ 769208 w 1605470"/>
              <a:gd name="connsiteY111" fmla="*/ 3217217 h 6858000"/>
              <a:gd name="connsiteX112" fmla="*/ 770350 w 1605470"/>
              <a:gd name="connsiteY112" fmla="*/ 3216125 h 6858000"/>
              <a:gd name="connsiteX113" fmla="*/ 756043 w 1605470"/>
              <a:gd name="connsiteY113" fmla="*/ 3183755 h 6858000"/>
              <a:gd name="connsiteX114" fmla="*/ 756544 w 1605470"/>
              <a:gd name="connsiteY114" fmla="*/ 3178642 h 6858000"/>
              <a:gd name="connsiteX115" fmla="*/ 744144 w 1605470"/>
              <a:gd name="connsiteY115" fmla="*/ 3158586 h 6858000"/>
              <a:gd name="connsiteX116" fmla="*/ 739378 w 1605470"/>
              <a:gd name="connsiteY116" fmla="*/ 3147669 h 6858000"/>
              <a:gd name="connsiteX117" fmla="*/ 734648 w 1605470"/>
              <a:gd name="connsiteY117" fmla="*/ 3145733 h 6858000"/>
              <a:gd name="connsiteX118" fmla="*/ 729329 w 1605470"/>
              <a:gd name="connsiteY118" fmla="*/ 3129034 h 6858000"/>
              <a:gd name="connsiteX119" fmla="*/ 729994 w 1605470"/>
              <a:gd name="connsiteY119" fmla="*/ 3126682 h 6858000"/>
              <a:gd name="connsiteX120" fmla="*/ 720862 w 1605470"/>
              <a:gd name="connsiteY120" fmla="*/ 3114519 h 6858000"/>
              <a:gd name="connsiteX121" fmla="*/ 707471 w 1605470"/>
              <a:gd name="connsiteY121" fmla="*/ 3106272 h 6858000"/>
              <a:gd name="connsiteX122" fmla="*/ 680201 w 1605470"/>
              <a:gd name="connsiteY122" fmla="*/ 2958185 h 6858000"/>
              <a:gd name="connsiteX123" fmla="*/ 622815 w 1605470"/>
              <a:gd name="connsiteY123" fmla="*/ 2762989 h 6858000"/>
              <a:gd name="connsiteX124" fmla="*/ 571733 w 1605470"/>
              <a:gd name="connsiteY124" fmla="*/ 2554718 h 6858000"/>
              <a:gd name="connsiteX125" fmla="*/ 551827 w 1605470"/>
              <a:gd name="connsiteY125" fmla="*/ 2485734 h 6858000"/>
              <a:gd name="connsiteX126" fmla="*/ 542550 w 1605470"/>
              <a:gd name="connsiteY126" fmla="*/ 2447068 h 6858000"/>
              <a:gd name="connsiteX127" fmla="*/ 529511 w 1605470"/>
              <a:gd name="connsiteY127" fmla="*/ 2425819 h 6858000"/>
              <a:gd name="connsiteX128" fmla="*/ 528878 w 1605470"/>
              <a:gd name="connsiteY128" fmla="*/ 2408971 h 6858000"/>
              <a:gd name="connsiteX129" fmla="*/ 535510 w 1605470"/>
              <a:gd name="connsiteY129" fmla="*/ 2402874 h 6858000"/>
              <a:gd name="connsiteX130" fmla="*/ 538122 w 1605470"/>
              <a:gd name="connsiteY130" fmla="*/ 2381443 h 6858000"/>
              <a:gd name="connsiteX131" fmla="*/ 514451 w 1605470"/>
              <a:gd name="connsiteY131" fmla="*/ 2261920 h 6858000"/>
              <a:gd name="connsiteX132" fmla="*/ 486968 w 1605470"/>
              <a:gd name="connsiteY132" fmla="*/ 2182937 h 6858000"/>
              <a:gd name="connsiteX133" fmla="*/ 488555 w 1605470"/>
              <a:gd name="connsiteY133" fmla="*/ 2155135 h 6858000"/>
              <a:gd name="connsiteX134" fmla="*/ 486013 w 1605470"/>
              <a:gd name="connsiteY134" fmla="*/ 2118008 h 6858000"/>
              <a:gd name="connsiteX135" fmla="*/ 487006 w 1605470"/>
              <a:gd name="connsiteY135" fmla="*/ 2050531 h 6858000"/>
              <a:gd name="connsiteX136" fmla="*/ 478812 w 1605470"/>
              <a:gd name="connsiteY136" fmla="*/ 1963269 h 6858000"/>
              <a:gd name="connsiteX137" fmla="*/ 442619 w 1605470"/>
              <a:gd name="connsiteY137" fmla="*/ 1910499 h 6858000"/>
              <a:gd name="connsiteX138" fmla="*/ 446785 w 1605470"/>
              <a:gd name="connsiteY138" fmla="*/ 1903212 h 6858000"/>
              <a:gd name="connsiteX139" fmla="*/ 436547 w 1605470"/>
              <a:gd name="connsiteY139" fmla="*/ 1861531 h 6858000"/>
              <a:gd name="connsiteX140" fmla="*/ 390346 w 1605470"/>
              <a:gd name="connsiteY140" fmla="*/ 1732919 h 6858000"/>
              <a:gd name="connsiteX141" fmla="*/ 362657 w 1605470"/>
              <a:gd name="connsiteY141" fmla="*/ 1663540 h 6858000"/>
              <a:gd name="connsiteX142" fmla="*/ 361783 w 1605470"/>
              <a:gd name="connsiteY142" fmla="*/ 1615777 h 6858000"/>
              <a:gd name="connsiteX143" fmla="*/ 342578 w 1605470"/>
              <a:gd name="connsiteY143" fmla="*/ 1563678 h 6858000"/>
              <a:gd name="connsiteX144" fmla="*/ 355658 w 1605470"/>
              <a:gd name="connsiteY144" fmla="*/ 1519474 h 6858000"/>
              <a:gd name="connsiteX145" fmla="*/ 348400 w 1605470"/>
              <a:gd name="connsiteY145" fmla="*/ 1477995 h 6858000"/>
              <a:gd name="connsiteX146" fmla="*/ 334485 w 1605470"/>
              <a:gd name="connsiteY146" fmla="*/ 1373769 h 6858000"/>
              <a:gd name="connsiteX147" fmla="*/ 342792 w 1605470"/>
              <a:gd name="connsiteY147" fmla="*/ 1307086 h 6858000"/>
              <a:gd name="connsiteX148" fmla="*/ 343980 w 1605470"/>
              <a:gd name="connsiteY148" fmla="*/ 1189033 h 6858000"/>
              <a:gd name="connsiteX149" fmla="*/ 348665 w 1605470"/>
              <a:gd name="connsiteY149" fmla="*/ 1168288 h 6858000"/>
              <a:gd name="connsiteX150" fmla="*/ 340947 w 1605470"/>
              <a:gd name="connsiteY150" fmla="*/ 1142577 h 6858000"/>
              <a:gd name="connsiteX151" fmla="*/ 330253 w 1605470"/>
              <a:gd name="connsiteY151" fmla="*/ 1088484 h 6858000"/>
              <a:gd name="connsiteX152" fmla="*/ 318989 w 1605470"/>
              <a:gd name="connsiteY152" fmla="*/ 1016103 h 6858000"/>
              <a:gd name="connsiteX153" fmla="*/ 320445 w 1605470"/>
              <a:gd name="connsiteY153" fmla="*/ 932283 h 6858000"/>
              <a:gd name="connsiteX154" fmla="*/ 322681 w 1605470"/>
              <a:gd name="connsiteY154" fmla="*/ 915925 h 6858000"/>
              <a:gd name="connsiteX155" fmla="*/ 315310 w 1605470"/>
              <a:gd name="connsiteY155" fmla="*/ 896999 h 6858000"/>
              <a:gd name="connsiteX156" fmla="*/ 284718 w 1605470"/>
              <a:gd name="connsiteY156" fmla="*/ 821517 h 6858000"/>
              <a:gd name="connsiteX157" fmla="*/ 263668 w 1605470"/>
              <a:gd name="connsiteY157" fmla="*/ 751353 h 6858000"/>
              <a:gd name="connsiteX158" fmla="*/ 263226 w 1605470"/>
              <a:gd name="connsiteY158" fmla="*/ 721230 h 6858000"/>
              <a:gd name="connsiteX159" fmla="*/ 248897 w 1605470"/>
              <a:gd name="connsiteY159" fmla="*/ 681659 h 6858000"/>
              <a:gd name="connsiteX160" fmla="*/ 234316 w 1605470"/>
              <a:gd name="connsiteY160" fmla="*/ 635218 h 6858000"/>
              <a:gd name="connsiteX161" fmla="*/ 239327 w 1605470"/>
              <a:gd name="connsiteY161" fmla="*/ 613763 h 6858000"/>
              <a:gd name="connsiteX162" fmla="*/ 225269 w 1605470"/>
              <a:gd name="connsiteY162" fmla="*/ 598582 h 6858000"/>
              <a:gd name="connsiteX163" fmla="*/ 224950 w 1605470"/>
              <a:gd name="connsiteY163" fmla="*/ 576846 h 6858000"/>
              <a:gd name="connsiteX164" fmla="*/ 204576 w 1605470"/>
              <a:gd name="connsiteY164" fmla="*/ 530055 h 6858000"/>
              <a:gd name="connsiteX165" fmla="*/ 219064 w 1605470"/>
              <a:gd name="connsiteY165" fmla="*/ 469651 h 6858000"/>
              <a:gd name="connsiteX166" fmla="*/ 195012 w 1605470"/>
              <a:gd name="connsiteY166" fmla="*/ 448559 h 6858000"/>
              <a:gd name="connsiteX167" fmla="*/ 201434 w 1605470"/>
              <a:gd name="connsiteY167" fmla="*/ 441529 h 6858000"/>
              <a:gd name="connsiteX168" fmla="*/ 200655 w 1605470"/>
              <a:gd name="connsiteY168" fmla="*/ 428927 h 6858000"/>
              <a:gd name="connsiteX169" fmla="*/ 190059 w 1605470"/>
              <a:gd name="connsiteY169" fmla="*/ 430161 h 6858000"/>
              <a:gd name="connsiteX170" fmla="*/ 167079 w 1605470"/>
              <a:gd name="connsiteY170" fmla="*/ 367211 h 6858000"/>
              <a:gd name="connsiteX171" fmla="*/ 124571 w 1605470"/>
              <a:gd name="connsiteY171" fmla="*/ 302178 h 6858000"/>
              <a:gd name="connsiteX172" fmla="*/ 103243 w 1605470"/>
              <a:gd name="connsiteY172" fmla="*/ 211375 h 6858000"/>
              <a:gd name="connsiteX173" fmla="*/ 94571 w 1605470"/>
              <a:gd name="connsiteY173" fmla="*/ 184179 h 6858000"/>
              <a:gd name="connsiteX174" fmla="*/ 13437 w 1605470"/>
              <a:gd name="connsiteY174" fmla="*/ 19287 h 6858000"/>
              <a:gd name="connsiteX175" fmla="*/ 0 w 1605470"/>
              <a:gd name="connsiteY17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64053 w 1605470"/>
              <a:gd name="connsiteY41" fmla="*/ 5539915 h 6858000"/>
              <a:gd name="connsiteX42" fmla="*/ 587214 w 1605470"/>
              <a:gd name="connsiteY42" fmla="*/ 5451511 h 6858000"/>
              <a:gd name="connsiteX43" fmla="*/ 608019 w 1605470"/>
              <a:gd name="connsiteY43" fmla="*/ 5385461 h 6858000"/>
              <a:gd name="connsiteX44" fmla="*/ 622750 w 1605470"/>
              <a:gd name="connsiteY44" fmla="*/ 5363084 h 6858000"/>
              <a:gd name="connsiteX45" fmla="*/ 638731 w 1605470"/>
              <a:gd name="connsiteY45" fmla="*/ 5330009 h 6858000"/>
              <a:gd name="connsiteX46" fmla="*/ 672224 w 1605470"/>
              <a:gd name="connsiteY46" fmla="*/ 5273739 h 6858000"/>
              <a:gd name="connsiteX47" fmla="*/ 681823 w 1605470"/>
              <a:gd name="connsiteY47" fmla="*/ 5241779 h 6858000"/>
              <a:gd name="connsiteX48" fmla="*/ 693049 w 1605470"/>
              <a:gd name="connsiteY48" fmla="*/ 5225268 h 6858000"/>
              <a:gd name="connsiteX49" fmla="*/ 694069 w 1605470"/>
              <a:gd name="connsiteY49" fmla="*/ 5217684 h 6858000"/>
              <a:gd name="connsiteX50" fmla="*/ 701410 w 1605470"/>
              <a:gd name="connsiteY50" fmla="*/ 5193377 h 6858000"/>
              <a:gd name="connsiteX51" fmla="*/ 704713 w 1605470"/>
              <a:gd name="connsiteY51" fmla="*/ 5179288 h 6858000"/>
              <a:gd name="connsiteX52" fmla="*/ 705697 w 1605470"/>
              <a:gd name="connsiteY52" fmla="*/ 5173621 h 6858000"/>
              <a:gd name="connsiteX53" fmla="*/ 701331 w 1605470"/>
              <a:gd name="connsiteY53" fmla="*/ 5159961 h 6858000"/>
              <a:gd name="connsiteX54" fmla="*/ 708008 w 1605470"/>
              <a:gd name="connsiteY54" fmla="*/ 5144295 h 6858000"/>
              <a:gd name="connsiteX55" fmla="*/ 704941 w 1605470"/>
              <a:gd name="connsiteY55" fmla="*/ 5125185 h 6858000"/>
              <a:gd name="connsiteX56" fmla="*/ 711771 w 1605470"/>
              <a:gd name="connsiteY56" fmla="*/ 5121884 h 6858000"/>
              <a:gd name="connsiteX57" fmla="*/ 718807 w 1605470"/>
              <a:gd name="connsiteY57" fmla="*/ 5067850 h 6858000"/>
              <a:gd name="connsiteX58" fmla="*/ 721538 w 1605470"/>
              <a:gd name="connsiteY58" fmla="*/ 5060861 h 6858000"/>
              <a:gd name="connsiteX59" fmla="*/ 718242 w 1605470"/>
              <a:gd name="connsiteY59" fmla="*/ 5034192 h 6858000"/>
              <a:gd name="connsiteX60" fmla="*/ 719796 w 1605470"/>
              <a:gd name="connsiteY60" fmla="*/ 4993030 h 6858000"/>
              <a:gd name="connsiteX61" fmla="*/ 726705 w 1605470"/>
              <a:gd name="connsiteY61" fmla="*/ 4946844 h 6858000"/>
              <a:gd name="connsiteX62" fmla="*/ 722561 w 1605470"/>
              <a:gd name="connsiteY62" fmla="*/ 4932692 h 6858000"/>
              <a:gd name="connsiteX63" fmla="*/ 724935 w 1605470"/>
              <a:gd name="connsiteY63" fmla="*/ 4821504 h 6858000"/>
              <a:gd name="connsiteX64" fmla="*/ 732118 w 1605470"/>
              <a:gd name="connsiteY64" fmla="*/ 4801535 h 6858000"/>
              <a:gd name="connsiteX65" fmla="*/ 739787 w 1605470"/>
              <a:gd name="connsiteY65" fmla="*/ 4797794 h 6858000"/>
              <a:gd name="connsiteX66" fmla="*/ 741081 w 1605470"/>
              <a:gd name="connsiteY66" fmla="*/ 4784526 h 6858000"/>
              <a:gd name="connsiteX67" fmla="*/ 742865 w 1605470"/>
              <a:gd name="connsiteY67" fmla="*/ 4781211 h 6858000"/>
              <a:gd name="connsiteX68" fmla="*/ 751652 w 1605470"/>
              <a:gd name="connsiteY68" fmla="*/ 4761984 h 6858000"/>
              <a:gd name="connsiteX69" fmla="*/ 747700 w 1605470"/>
              <a:gd name="connsiteY69" fmla="*/ 4690749 h 6858000"/>
              <a:gd name="connsiteX70" fmla="*/ 743180 w 1605470"/>
              <a:gd name="connsiteY70" fmla="*/ 4584173 h 6858000"/>
              <a:gd name="connsiteX71" fmla="*/ 738263 w 1605470"/>
              <a:gd name="connsiteY71" fmla="*/ 4444346 h 6858000"/>
              <a:gd name="connsiteX72" fmla="*/ 756542 w 1605470"/>
              <a:gd name="connsiteY72" fmla="*/ 4350346 h 6858000"/>
              <a:gd name="connsiteX73" fmla="*/ 715481 w 1605470"/>
              <a:gd name="connsiteY73" fmla="*/ 4214165 h 6858000"/>
              <a:gd name="connsiteX74" fmla="*/ 719554 w 1605470"/>
              <a:gd name="connsiteY74" fmla="*/ 4090296 h 6858000"/>
              <a:gd name="connsiteX75" fmla="*/ 704810 w 1605470"/>
              <a:gd name="connsiteY75" fmla="*/ 4033999 h 6858000"/>
              <a:gd name="connsiteX76" fmla="*/ 705959 w 1605470"/>
              <a:gd name="connsiteY76" fmla="*/ 4031933 h 6858000"/>
              <a:gd name="connsiteX77" fmla="*/ 704535 w 1605470"/>
              <a:gd name="connsiteY77" fmla="*/ 4013953 h 6858000"/>
              <a:gd name="connsiteX78" fmla="*/ 700443 w 1605470"/>
              <a:gd name="connsiteY78" fmla="*/ 4010511 h 6858000"/>
              <a:gd name="connsiteX79" fmla="*/ 698282 w 1605470"/>
              <a:gd name="connsiteY79" fmla="*/ 3998331 h 6858000"/>
              <a:gd name="connsiteX80" fmla="*/ 690830 w 1605470"/>
              <a:gd name="connsiteY80" fmla="*/ 3974753 h 6858000"/>
              <a:gd name="connsiteX81" fmla="*/ 692428 w 1605470"/>
              <a:gd name="connsiteY81" fmla="*/ 3969950 h 6858000"/>
              <a:gd name="connsiteX82" fmla="*/ 685850 w 1605470"/>
              <a:gd name="connsiteY82" fmla="*/ 3933779 h 6858000"/>
              <a:gd name="connsiteX83" fmla="*/ 687181 w 1605470"/>
              <a:gd name="connsiteY83" fmla="*/ 3933093 h 6858000"/>
              <a:gd name="connsiteX84" fmla="*/ 691535 w 1605470"/>
              <a:gd name="connsiteY84" fmla="*/ 3922082 h 6858000"/>
              <a:gd name="connsiteX85" fmla="*/ 696613 w 1605470"/>
              <a:gd name="connsiteY85" fmla="*/ 3901461 h 6858000"/>
              <a:gd name="connsiteX86" fmla="*/ 719207 w 1605470"/>
              <a:gd name="connsiteY86" fmla="*/ 3813873 h 6858000"/>
              <a:gd name="connsiteX87" fmla="*/ 718632 w 1605470"/>
              <a:gd name="connsiteY87" fmla="*/ 3806161 h 6858000"/>
              <a:gd name="connsiteX88" fmla="*/ 718939 w 1605470"/>
              <a:gd name="connsiteY88" fmla="*/ 3805957 h 6858000"/>
              <a:gd name="connsiteX89" fmla="*/ 718966 w 1605470"/>
              <a:gd name="connsiteY89" fmla="*/ 3797724 h 6858000"/>
              <a:gd name="connsiteX90" fmla="*/ 717581 w 1605470"/>
              <a:gd name="connsiteY90" fmla="*/ 3792098 h 6858000"/>
              <a:gd name="connsiteX91" fmla="*/ 716465 w 1605470"/>
              <a:gd name="connsiteY91" fmla="*/ 3777135 h 6858000"/>
              <a:gd name="connsiteX92" fmla="*/ 718198 w 1605470"/>
              <a:gd name="connsiteY92" fmla="*/ 3771656 h 6858000"/>
              <a:gd name="connsiteX93" fmla="*/ 721941 w 1605470"/>
              <a:gd name="connsiteY93" fmla="*/ 3769007 h 6858000"/>
              <a:gd name="connsiteX94" fmla="*/ 721407 w 1605470"/>
              <a:gd name="connsiteY94" fmla="*/ 3767709 h 6858000"/>
              <a:gd name="connsiteX95" fmla="*/ 730103 w 1605470"/>
              <a:gd name="connsiteY95" fmla="*/ 3738082 h 6858000"/>
              <a:gd name="connsiteX96" fmla="*/ 737449 w 1605470"/>
              <a:gd name="connsiteY96" fmla="*/ 3673397 h 6858000"/>
              <a:gd name="connsiteX97" fmla="*/ 736745 w 1605470"/>
              <a:gd name="connsiteY97" fmla="*/ 3637109 h 6858000"/>
              <a:gd name="connsiteX98" fmla="*/ 740188 w 1605470"/>
              <a:gd name="connsiteY98" fmla="*/ 3536883 h 6858000"/>
              <a:gd name="connsiteX99" fmla="*/ 747726 w 1605470"/>
              <a:gd name="connsiteY99" fmla="*/ 3435652 h 6858000"/>
              <a:gd name="connsiteX100" fmla="*/ 774383 w 1605470"/>
              <a:gd name="connsiteY100" fmla="*/ 3381564 h 6858000"/>
              <a:gd name="connsiteX101" fmla="*/ 774870 w 1605470"/>
              <a:gd name="connsiteY101" fmla="*/ 3375761 h 6858000"/>
              <a:gd name="connsiteX102" fmla="*/ 770510 w 1605470"/>
              <a:gd name="connsiteY102" fmla="*/ 3361844 h 6858000"/>
              <a:gd name="connsiteX103" fmla="*/ 767933 w 1605470"/>
              <a:gd name="connsiteY103" fmla="*/ 3356929 h 6858000"/>
              <a:gd name="connsiteX104" fmla="*/ 766158 w 1605470"/>
              <a:gd name="connsiteY104" fmla="*/ 3349058 h 6858000"/>
              <a:gd name="connsiteX105" fmla="*/ 766414 w 1605470"/>
              <a:gd name="connsiteY105" fmla="*/ 3348763 h 6858000"/>
              <a:gd name="connsiteX106" fmla="*/ 764166 w 1605470"/>
              <a:gd name="connsiteY106" fmla="*/ 3341588 h 6858000"/>
              <a:gd name="connsiteX107" fmla="*/ 749397 w 1605470"/>
              <a:gd name="connsiteY107" fmla="*/ 3307769 h 6858000"/>
              <a:gd name="connsiteX108" fmla="*/ 766960 w 1605470"/>
              <a:gd name="connsiteY108" fmla="*/ 3250522 h 6858000"/>
              <a:gd name="connsiteX109" fmla="*/ 767385 w 1605470"/>
              <a:gd name="connsiteY109" fmla="*/ 3229163 h 6858000"/>
              <a:gd name="connsiteX110" fmla="*/ 769208 w 1605470"/>
              <a:gd name="connsiteY110" fmla="*/ 3217217 h 6858000"/>
              <a:gd name="connsiteX111" fmla="*/ 770350 w 1605470"/>
              <a:gd name="connsiteY111" fmla="*/ 3216125 h 6858000"/>
              <a:gd name="connsiteX112" fmla="*/ 756043 w 1605470"/>
              <a:gd name="connsiteY112" fmla="*/ 3183755 h 6858000"/>
              <a:gd name="connsiteX113" fmla="*/ 756544 w 1605470"/>
              <a:gd name="connsiteY113" fmla="*/ 3178642 h 6858000"/>
              <a:gd name="connsiteX114" fmla="*/ 744144 w 1605470"/>
              <a:gd name="connsiteY114" fmla="*/ 3158586 h 6858000"/>
              <a:gd name="connsiteX115" fmla="*/ 739378 w 1605470"/>
              <a:gd name="connsiteY115" fmla="*/ 3147669 h 6858000"/>
              <a:gd name="connsiteX116" fmla="*/ 734648 w 1605470"/>
              <a:gd name="connsiteY116" fmla="*/ 3145733 h 6858000"/>
              <a:gd name="connsiteX117" fmla="*/ 729329 w 1605470"/>
              <a:gd name="connsiteY117" fmla="*/ 3129034 h 6858000"/>
              <a:gd name="connsiteX118" fmla="*/ 729994 w 1605470"/>
              <a:gd name="connsiteY118" fmla="*/ 3126682 h 6858000"/>
              <a:gd name="connsiteX119" fmla="*/ 720862 w 1605470"/>
              <a:gd name="connsiteY119" fmla="*/ 3114519 h 6858000"/>
              <a:gd name="connsiteX120" fmla="*/ 707471 w 1605470"/>
              <a:gd name="connsiteY120" fmla="*/ 3106272 h 6858000"/>
              <a:gd name="connsiteX121" fmla="*/ 680201 w 1605470"/>
              <a:gd name="connsiteY121" fmla="*/ 2958185 h 6858000"/>
              <a:gd name="connsiteX122" fmla="*/ 622815 w 1605470"/>
              <a:gd name="connsiteY122" fmla="*/ 2762989 h 6858000"/>
              <a:gd name="connsiteX123" fmla="*/ 571733 w 1605470"/>
              <a:gd name="connsiteY123" fmla="*/ 2554718 h 6858000"/>
              <a:gd name="connsiteX124" fmla="*/ 551827 w 1605470"/>
              <a:gd name="connsiteY124" fmla="*/ 2485734 h 6858000"/>
              <a:gd name="connsiteX125" fmla="*/ 542550 w 1605470"/>
              <a:gd name="connsiteY125" fmla="*/ 2447068 h 6858000"/>
              <a:gd name="connsiteX126" fmla="*/ 529511 w 1605470"/>
              <a:gd name="connsiteY126" fmla="*/ 2425819 h 6858000"/>
              <a:gd name="connsiteX127" fmla="*/ 528878 w 1605470"/>
              <a:gd name="connsiteY127" fmla="*/ 2408971 h 6858000"/>
              <a:gd name="connsiteX128" fmla="*/ 535510 w 1605470"/>
              <a:gd name="connsiteY128" fmla="*/ 2402874 h 6858000"/>
              <a:gd name="connsiteX129" fmla="*/ 538122 w 1605470"/>
              <a:gd name="connsiteY129" fmla="*/ 2381443 h 6858000"/>
              <a:gd name="connsiteX130" fmla="*/ 514451 w 1605470"/>
              <a:gd name="connsiteY130" fmla="*/ 2261920 h 6858000"/>
              <a:gd name="connsiteX131" fmla="*/ 486968 w 1605470"/>
              <a:gd name="connsiteY131" fmla="*/ 2182937 h 6858000"/>
              <a:gd name="connsiteX132" fmla="*/ 488555 w 1605470"/>
              <a:gd name="connsiteY132" fmla="*/ 2155135 h 6858000"/>
              <a:gd name="connsiteX133" fmla="*/ 486013 w 1605470"/>
              <a:gd name="connsiteY133" fmla="*/ 2118008 h 6858000"/>
              <a:gd name="connsiteX134" fmla="*/ 487006 w 1605470"/>
              <a:gd name="connsiteY134" fmla="*/ 2050531 h 6858000"/>
              <a:gd name="connsiteX135" fmla="*/ 478812 w 1605470"/>
              <a:gd name="connsiteY135" fmla="*/ 1963269 h 6858000"/>
              <a:gd name="connsiteX136" fmla="*/ 442619 w 1605470"/>
              <a:gd name="connsiteY136" fmla="*/ 1910499 h 6858000"/>
              <a:gd name="connsiteX137" fmla="*/ 446785 w 1605470"/>
              <a:gd name="connsiteY137" fmla="*/ 1903212 h 6858000"/>
              <a:gd name="connsiteX138" fmla="*/ 436547 w 1605470"/>
              <a:gd name="connsiteY138" fmla="*/ 1861531 h 6858000"/>
              <a:gd name="connsiteX139" fmla="*/ 390346 w 1605470"/>
              <a:gd name="connsiteY139" fmla="*/ 1732919 h 6858000"/>
              <a:gd name="connsiteX140" fmla="*/ 362657 w 1605470"/>
              <a:gd name="connsiteY140" fmla="*/ 1663540 h 6858000"/>
              <a:gd name="connsiteX141" fmla="*/ 361783 w 1605470"/>
              <a:gd name="connsiteY141" fmla="*/ 1615777 h 6858000"/>
              <a:gd name="connsiteX142" fmla="*/ 342578 w 1605470"/>
              <a:gd name="connsiteY142" fmla="*/ 1563678 h 6858000"/>
              <a:gd name="connsiteX143" fmla="*/ 355658 w 1605470"/>
              <a:gd name="connsiteY143" fmla="*/ 1519474 h 6858000"/>
              <a:gd name="connsiteX144" fmla="*/ 348400 w 1605470"/>
              <a:gd name="connsiteY144" fmla="*/ 1477995 h 6858000"/>
              <a:gd name="connsiteX145" fmla="*/ 334485 w 1605470"/>
              <a:gd name="connsiteY145" fmla="*/ 1373769 h 6858000"/>
              <a:gd name="connsiteX146" fmla="*/ 342792 w 1605470"/>
              <a:gd name="connsiteY146" fmla="*/ 1307086 h 6858000"/>
              <a:gd name="connsiteX147" fmla="*/ 343980 w 1605470"/>
              <a:gd name="connsiteY147" fmla="*/ 1189033 h 6858000"/>
              <a:gd name="connsiteX148" fmla="*/ 348665 w 1605470"/>
              <a:gd name="connsiteY148" fmla="*/ 1168288 h 6858000"/>
              <a:gd name="connsiteX149" fmla="*/ 340947 w 1605470"/>
              <a:gd name="connsiteY149" fmla="*/ 1142577 h 6858000"/>
              <a:gd name="connsiteX150" fmla="*/ 330253 w 1605470"/>
              <a:gd name="connsiteY150" fmla="*/ 1088484 h 6858000"/>
              <a:gd name="connsiteX151" fmla="*/ 318989 w 1605470"/>
              <a:gd name="connsiteY151" fmla="*/ 1016103 h 6858000"/>
              <a:gd name="connsiteX152" fmla="*/ 320445 w 1605470"/>
              <a:gd name="connsiteY152" fmla="*/ 932283 h 6858000"/>
              <a:gd name="connsiteX153" fmla="*/ 322681 w 1605470"/>
              <a:gd name="connsiteY153" fmla="*/ 915925 h 6858000"/>
              <a:gd name="connsiteX154" fmla="*/ 315310 w 1605470"/>
              <a:gd name="connsiteY154" fmla="*/ 896999 h 6858000"/>
              <a:gd name="connsiteX155" fmla="*/ 284718 w 1605470"/>
              <a:gd name="connsiteY155" fmla="*/ 821517 h 6858000"/>
              <a:gd name="connsiteX156" fmla="*/ 263668 w 1605470"/>
              <a:gd name="connsiteY156" fmla="*/ 751353 h 6858000"/>
              <a:gd name="connsiteX157" fmla="*/ 263226 w 1605470"/>
              <a:gd name="connsiteY157" fmla="*/ 721230 h 6858000"/>
              <a:gd name="connsiteX158" fmla="*/ 248897 w 1605470"/>
              <a:gd name="connsiteY158" fmla="*/ 681659 h 6858000"/>
              <a:gd name="connsiteX159" fmla="*/ 234316 w 1605470"/>
              <a:gd name="connsiteY159" fmla="*/ 635218 h 6858000"/>
              <a:gd name="connsiteX160" fmla="*/ 239327 w 1605470"/>
              <a:gd name="connsiteY160" fmla="*/ 613763 h 6858000"/>
              <a:gd name="connsiteX161" fmla="*/ 225269 w 1605470"/>
              <a:gd name="connsiteY161" fmla="*/ 598582 h 6858000"/>
              <a:gd name="connsiteX162" fmla="*/ 224950 w 1605470"/>
              <a:gd name="connsiteY162" fmla="*/ 576846 h 6858000"/>
              <a:gd name="connsiteX163" fmla="*/ 204576 w 1605470"/>
              <a:gd name="connsiteY163" fmla="*/ 530055 h 6858000"/>
              <a:gd name="connsiteX164" fmla="*/ 219064 w 1605470"/>
              <a:gd name="connsiteY164" fmla="*/ 469651 h 6858000"/>
              <a:gd name="connsiteX165" fmla="*/ 195012 w 1605470"/>
              <a:gd name="connsiteY165" fmla="*/ 448559 h 6858000"/>
              <a:gd name="connsiteX166" fmla="*/ 201434 w 1605470"/>
              <a:gd name="connsiteY166" fmla="*/ 441529 h 6858000"/>
              <a:gd name="connsiteX167" fmla="*/ 200655 w 1605470"/>
              <a:gd name="connsiteY167" fmla="*/ 428927 h 6858000"/>
              <a:gd name="connsiteX168" fmla="*/ 190059 w 1605470"/>
              <a:gd name="connsiteY168" fmla="*/ 430161 h 6858000"/>
              <a:gd name="connsiteX169" fmla="*/ 167079 w 1605470"/>
              <a:gd name="connsiteY169" fmla="*/ 367211 h 6858000"/>
              <a:gd name="connsiteX170" fmla="*/ 124571 w 1605470"/>
              <a:gd name="connsiteY170" fmla="*/ 302178 h 6858000"/>
              <a:gd name="connsiteX171" fmla="*/ 103243 w 1605470"/>
              <a:gd name="connsiteY171" fmla="*/ 211375 h 6858000"/>
              <a:gd name="connsiteX172" fmla="*/ 94571 w 1605470"/>
              <a:gd name="connsiteY172" fmla="*/ 184179 h 6858000"/>
              <a:gd name="connsiteX173" fmla="*/ 13437 w 1605470"/>
              <a:gd name="connsiteY173" fmla="*/ 19287 h 6858000"/>
              <a:gd name="connsiteX174" fmla="*/ 0 w 1605470"/>
              <a:gd name="connsiteY17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87214 w 1605470"/>
              <a:gd name="connsiteY41" fmla="*/ 5451511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08019 w 1605470"/>
              <a:gd name="connsiteY42" fmla="*/ 5385461 h 6858000"/>
              <a:gd name="connsiteX43" fmla="*/ 622750 w 1605470"/>
              <a:gd name="connsiteY43" fmla="*/ 5363084 h 6858000"/>
              <a:gd name="connsiteX44" fmla="*/ 638731 w 1605470"/>
              <a:gd name="connsiteY44" fmla="*/ 5330009 h 6858000"/>
              <a:gd name="connsiteX45" fmla="*/ 672224 w 1605470"/>
              <a:gd name="connsiteY45" fmla="*/ 5273739 h 6858000"/>
              <a:gd name="connsiteX46" fmla="*/ 681823 w 1605470"/>
              <a:gd name="connsiteY46" fmla="*/ 5241779 h 6858000"/>
              <a:gd name="connsiteX47" fmla="*/ 693049 w 1605470"/>
              <a:gd name="connsiteY47" fmla="*/ 5225268 h 6858000"/>
              <a:gd name="connsiteX48" fmla="*/ 694069 w 1605470"/>
              <a:gd name="connsiteY48" fmla="*/ 5217684 h 6858000"/>
              <a:gd name="connsiteX49" fmla="*/ 701410 w 1605470"/>
              <a:gd name="connsiteY49" fmla="*/ 5193377 h 6858000"/>
              <a:gd name="connsiteX50" fmla="*/ 704713 w 1605470"/>
              <a:gd name="connsiteY50" fmla="*/ 5179288 h 6858000"/>
              <a:gd name="connsiteX51" fmla="*/ 705697 w 1605470"/>
              <a:gd name="connsiteY51" fmla="*/ 5173621 h 6858000"/>
              <a:gd name="connsiteX52" fmla="*/ 701331 w 1605470"/>
              <a:gd name="connsiteY52" fmla="*/ 5159961 h 6858000"/>
              <a:gd name="connsiteX53" fmla="*/ 708008 w 1605470"/>
              <a:gd name="connsiteY53" fmla="*/ 5144295 h 6858000"/>
              <a:gd name="connsiteX54" fmla="*/ 704941 w 1605470"/>
              <a:gd name="connsiteY54" fmla="*/ 5125185 h 6858000"/>
              <a:gd name="connsiteX55" fmla="*/ 711771 w 1605470"/>
              <a:gd name="connsiteY55" fmla="*/ 5121884 h 6858000"/>
              <a:gd name="connsiteX56" fmla="*/ 718807 w 1605470"/>
              <a:gd name="connsiteY56" fmla="*/ 5067850 h 6858000"/>
              <a:gd name="connsiteX57" fmla="*/ 721538 w 1605470"/>
              <a:gd name="connsiteY57" fmla="*/ 5060861 h 6858000"/>
              <a:gd name="connsiteX58" fmla="*/ 718242 w 1605470"/>
              <a:gd name="connsiteY58" fmla="*/ 5034192 h 6858000"/>
              <a:gd name="connsiteX59" fmla="*/ 719796 w 1605470"/>
              <a:gd name="connsiteY59" fmla="*/ 4993030 h 6858000"/>
              <a:gd name="connsiteX60" fmla="*/ 726705 w 1605470"/>
              <a:gd name="connsiteY60" fmla="*/ 4946844 h 6858000"/>
              <a:gd name="connsiteX61" fmla="*/ 722561 w 1605470"/>
              <a:gd name="connsiteY61" fmla="*/ 4932692 h 6858000"/>
              <a:gd name="connsiteX62" fmla="*/ 724935 w 1605470"/>
              <a:gd name="connsiteY62" fmla="*/ 4821504 h 6858000"/>
              <a:gd name="connsiteX63" fmla="*/ 732118 w 1605470"/>
              <a:gd name="connsiteY63" fmla="*/ 4801535 h 6858000"/>
              <a:gd name="connsiteX64" fmla="*/ 739787 w 1605470"/>
              <a:gd name="connsiteY64" fmla="*/ 4797794 h 6858000"/>
              <a:gd name="connsiteX65" fmla="*/ 741081 w 1605470"/>
              <a:gd name="connsiteY65" fmla="*/ 4784526 h 6858000"/>
              <a:gd name="connsiteX66" fmla="*/ 742865 w 1605470"/>
              <a:gd name="connsiteY66" fmla="*/ 4781211 h 6858000"/>
              <a:gd name="connsiteX67" fmla="*/ 751652 w 1605470"/>
              <a:gd name="connsiteY67" fmla="*/ 4761984 h 6858000"/>
              <a:gd name="connsiteX68" fmla="*/ 747700 w 1605470"/>
              <a:gd name="connsiteY68" fmla="*/ 4690749 h 6858000"/>
              <a:gd name="connsiteX69" fmla="*/ 743180 w 1605470"/>
              <a:gd name="connsiteY69" fmla="*/ 4584173 h 6858000"/>
              <a:gd name="connsiteX70" fmla="*/ 738263 w 1605470"/>
              <a:gd name="connsiteY70" fmla="*/ 4444346 h 6858000"/>
              <a:gd name="connsiteX71" fmla="*/ 756542 w 1605470"/>
              <a:gd name="connsiteY71" fmla="*/ 4350346 h 6858000"/>
              <a:gd name="connsiteX72" fmla="*/ 715481 w 1605470"/>
              <a:gd name="connsiteY72" fmla="*/ 4214165 h 6858000"/>
              <a:gd name="connsiteX73" fmla="*/ 719554 w 1605470"/>
              <a:gd name="connsiteY73" fmla="*/ 4090296 h 6858000"/>
              <a:gd name="connsiteX74" fmla="*/ 704810 w 1605470"/>
              <a:gd name="connsiteY74" fmla="*/ 4033999 h 6858000"/>
              <a:gd name="connsiteX75" fmla="*/ 705959 w 1605470"/>
              <a:gd name="connsiteY75" fmla="*/ 4031933 h 6858000"/>
              <a:gd name="connsiteX76" fmla="*/ 704535 w 1605470"/>
              <a:gd name="connsiteY76" fmla="*/ 4013953 h 6858000"/>
              <a:gd name="connsiteX77" fmla="*/ 700443 w 1605470"/>
              <a:gd name="connsiteY77" fmla="*/ 4010511 h 6858000"/>
              <a:gd name="connsiteX78" fmla="*/ 698282 w 1605470"/>
              <a:gd name="connsiteY78" fmla="*/ 3998331 h 6858000"/>
              <a:gd name="connsiteX79" fmla="*/ 690830 w 1605470"/>
              <a:gd name="connsiteY79" fmla="*/ 3974753 h 6858000"/>
              <a:gd name="connsiteX80" fmla="*/ 692428 w 1605470"/>
              <a:gd name="connsiteY80" fmla="*/ 3969950 h 6858000"/>
              <a:gd name="connsiteX81" fmla="*/ 685850 w 1605470"/>
              <a:gd name="connsiteY81" fmla="*/ 3933779 h 6858000"/>
              <a:gd name="connsiteX82" fmla="*/ 687181 w 1605470"/>
              <a:gd name="connsiteY82" fmla="*/ 3933093 h 6858000"/>
              <a:gd name="connsiteX83" fmla="*/ 691535 w 1605470"/>
              <a:gd name="connsiteY83" fmla="*/ 3922082 h 6858000"/>
              <a:gd name="connsiteX84" fmla="*/ 696613 w 1605470"/>
              <a:gd name="connsiteY84" fmla="*/ 3901461 h 6858000"/>
              <a:gd name="connsiteX85" fmla="*/ 719207 w 1605470"/>
              <a:gd name="connsiteY85" fmla="*/ 3813873 h 6858000"/>
              <a:gd name="connsiteX86" fmla="*/ 718632 w 1605470"/>
              <a:gd name="connsiteY86" fmla="*/ 3806161 h 6858000"/>
              <a:gd name="connsiteX87" fmla="*/ 718939 w 1605470"/>
              <a:gd name="connsiteY87" fmla="*/ 3805957 h 6858000"/>
              <a:gd name="connsiteX88" fmla="*/ 718966 w 1605470"/>
              <a:gd name="connsiteY88" fmla="*/ 3797724 h 6858000"/>
              <a:gd name="connsiteX89" fmla="*/ 717581 w 1605470"/>
              <a:gd name="connsiteY89" fmla="*/ 3792098 h 6858000"/>
              <a:gd name="connsiteX90" fmla="*/ 716465 w 1605470"/>
              <a:gd name="connsiteY90" fmla="*/ 3777135 h 6858000"/>
              <a:gd name="connsiteX91" fmla="*/ 718198 w 1605470"/>
              <a:gd name="connsiteY91" fmla="*/ 3771656 h 6858000"/>
              <a:gd name="connsiteX92" fmla="*/ 721941 w 1605470"/>
              <a:gd name="connsiteY92" fmla="*/ 3769007 h 6858000"/>
              <a:gd name="connsiteX93" fmla="*/ 721407 w 1605470"/>
              <a:gd name="connsiteY93" fmla="*/ 3767709 h 6858000"/>
              <a:gd name="connsiteX94" fmla="*/ 730103 w 1605470"/>
              <a:gd name="connsiteY94" fmla="*/ 3738082 h 6858000"/>
              <a:gd name="connsiteX95" fmla="*/ 737449 w 1605470"/>
              <a:gd name="connsiteY95" fmla="*/ 3673397 h 6858000"/>
              <a:gd name="connsiteX96" fmla="*/ 736745 w 1605470"/>
              <a:gd name="connsiteY96" fmla="*/ 3637109 h 6858000"/>
              <a:gd name="connsiteX97" fmla="*/ 740188 w 1605470"/>
              <a:gd name="connsiteY97" fmla="*/ 3536883 h 6858000"/>
              <a:gd name="connsiteX98" fmla="*/ 747726 w 1605470"/>
              <a:gd name="connsiteY98" fmla="*/ 3435652 h 6858000"/>
              <a:gd name="connsiteX99" fmla="*/ 774383 w 1605470"/>
              <a:gd name="connsiteY99" fmla="*/ 3381564 h 6858000"/>
              <a:gd name="connsiteX100" fmla="*/ 774870 w 1605470"/>
              <a:gd name="connsiteY100" fmla="*/ 3375761 h 6858000"/>
              <a:gd name="connsiteX101" fmla="*/ 770510 w 1605470"/>
              <a:gd name="connsiteY101" fmla="*/ 3361844 h 6858000"/>
              <a:gd name="connsiteX102" fmla="*/ 767933 w 1605470"/>
              <a:gd name="connsiteY102" fmla="*/ 3356929 h 6858000"/>
              <a:gd name="connsiteX103" fmla="*/ 766158 w 1605470"/>
              <a:gd name="connsiteY103" fmla="*/ 3349058 h 6858000"/>
              <a:gd name="connsiteX104" fmla="*/ 766414 w 1605470"/>
              <a:gd name="connsiteY104" fmla="*/ 3348763 h 6858000"/>
              <a:gd name="connsiteX105" fmla="*/ 764166 w 1605470"/>
              <a:gd name="connsiteY105" fmla="*/ 3341588 h 6858000"/>
              <a:gd name="connsiteX106" fmla="*/ 749397 w 1605470"/>
              <a:gd name="connsiteY106" fmla="*/ 3307769 h 6858000"/>
              <a:gd name="connsiteX107" fmla="*/ 766960 w 1605470"/>
              <a:gd name="connsiteY107" fmla="*/ 3250522 h 6858000"/>
              <a:gd name="connsiteX108" fmla="*/ 767385 w 1605470"/>
              <a:gd name="connsiteY108" fmla="*/ 3229163 h 6858000"/>
              <a:gd name="connsiteX109" fmla="*/ 769208 w 1605470"/>
              <a:gd name="connsiteY109" fmla="*/ 3217217 h 6858000"/>
              <a:gd name="connsiteX110" fmla="*/ 770350 w 1605470"/>
              <a:gd name="connsiteY110" fmla="*/ 3216125 h 6858000"/>
              <a:gd name="connsiteX111" fmla="*/ 756043 w 1605470"/>
              <a:gd name="connsiteY111" fmla="*/ 3183755 h 6858000"/>
              <a:gd name="connsiteX112" fmla="*/ 756544 w 1605470"/>
              <a:gd name="connsiteY112" fmla="*/ 3178642 h 6858000"/>
              <a:gd name="connsiteX113" fmla="*/ 744144 w 1605470"/>
              <a:gd name="connsiteY113" fmla="*/ 3158586 h 6858000"/>
              <a:gd name="connsiteX114" fmla="*/ 739378 w 1605470"/>
              <a:gd name="connsiteY114" fmla="*/ 3147669 h 6858000"/>
              <a:gd name="connsiteX115" fmla="*/ 734648 w 1605470"/>
              <a:gd name="connsiteY115" fmla="*/ 3145733 h 6858000"/>
              <a:gd name="connsiteX116" fmla="*/ 729329 w 1605470"/>
              <a:gd name="connsiteY116" fmla="*/ 3129034 h 6858000"/>
              <a:gd name="connsiteX117" fmla="*/ 729994 w 1605470"/>
              <a:gd name="connsiteY117" fmla="*/ 3126682 h 6858000"/>
              <a:gd name="connsiteX118" fmla="*/ 720862 w 1605470"/>
              <a:gd name="connsiteY118" fmla="*/ 3114519 h 6858000"/>
              <a:gd name="connsiteX119" fmla="*/ 707471 w 1605470"/>
              <a:gd name="connsiteY119" fmla="*/ 3106272 h 6858000"/>
              <a:gd name="connsiteX120" fmla="*/ 680201 w 1605470"/>
              <a:gd name="connsiteY120" fmla="*/ 2958185 h 6858000"/>
              <a:gd name="connsiteX121" fmla="*/ 622815 w 1605470"/>
              <a:gd name="connsiteY121" fmla="*/ 2762989 h 6858000"/>
              <a:gd name="connsiteX122" fmla="*/ 571733 w 1605470"/>
              <a:gd name="connsiteY122" fmla="*/ 2554718 h 6858000"/>
              <a:gd name="connsiteX123" fmla="*/ 551827 w 1605470"/>
              <a:gd name="connsiteY123" fmla="*/ 2485734 h 6858000"/>
              <a:gd name="connsiteX124" fmla="*/ 542550 w 1605470"/>
              <a:gd name="connsiteY124" fmla="*/ 2447068 h 6858000"/>
              <a:gd name="connsiteX125" fmla="*/ 529511 w 1605470"/>
              <a:gd name="connsiteY125" fmla="*/ 2425819 h 6858000"/>
              <a:gd name="connsiteX126" fmla="*/ 528878 w 1605470"/>
              <a:gd name="connsiteY126" fmla="*/ 2408971 h 6858000"/>
              <a:gd name="connsiteX127" fmla="*/ 535510 w 1605470"/>
              <a:gd name="connsiteY127" fmla="*/ 2402874 h 6858000"/>
              <a:gd name="connsiteX128" fmla="*/ 538122 w 1605470"/>
              <a:gd name="connsiteY128" fmla="*/ 2381443 h 6858000"/>
              <a:gd name="connsiteX129" fmla="*/ 514451 w 1605470"/>
              <a:gd name="connsiteY129" fmla="*/ 2261920 h 6858000"/>
              <a:gd name="connsiteX130" fmla="*/ 486968 w 1605470"/>
              <a:gd name="connsiteY130" fmla="*/ 2182937 h 6858000"/>
              <a:gd name="connsiteX131" fmla="*/ 488555 w 1605470"/>
              <a:gd name="connsiteY131" fmla="*/ 2155135 h 6858000"/>
              <a:gd name="connsiteX132" fmla="*/ 486013 w 1605470"/>
              <a:gd name="connsiteY132" fmla="*/ 2118008 h 6858000"/>
              <a:gd name="connsiteX133" fmla="*/ 487006 w 1605470"/>
              <a:gd name="connsiteY133" fmla="*/ 2050531 h 6858000"/>
              <a:gd name="connsiteX134" fmla="*/ 478812 w 1605470"/>
              <a:gd name="connsiteY134" fmla="*/ 1963269 h 6858000"/>
              <a:gd name="connsiteX135" fmla="*/ 442619 w 1605470"/>
              <a:gd name="connsiteY135" fmla="*/ 1910499 h 6858000"/>
              <a:gd name="connsiteX136" fmla="*/ 446785 w 1605470"/>
              <a:gd name="connsiteY136" fmla="*/ 1903212 h 6858000"/>
              <a:gd name="connsiteX137" fmla="*/ 436547 w 1605470"/>
              <a:gd name="connsiteY137" fmla="*/ 1861531 h 6858000"/>
              <a:gd name="connsiteX138" fmla="*/ 390346 w 1605470"/>
              <a:gd name="connsiteY138" fmla="*/ 1732919 h 6858000"/>
              <a:gd name="connsiteX139" fmla="*/ 362657 w 1605470"/>
              <a:gd name="connsiteY139" fmla="*/ 1663540 h 6858000"/>
              <a:gd name="connsiteX140" fmla="*/ 361783 w 1605470"/>
              <a:gd name="connsiteY140" fmla="*/ 1615777 h 6858000"/>
              <a:gd name="connsiteX141" fmla="*/ 342578 w 1605470"/>
              <a:gd name="connsiteY141" fmla="*/ 1563678 h 6858000"/>
              <a:gd name="connsiteX142" fmla="*/ 355658 w 1605470"/>
              <a:gd name="connsiteY142" fmla="*/ 1519474 h 6858000"/>
              <a:gd name="connsiteX143" fmla="*/ 348400 w 1605470"/>
              <a:gd name="connsiteY143" fmla="*/ 1477995 h 6858000"/>
              <a:gd name="connsiteX144" fmla="*/ 334485 w 1605470"/>
              <a:gd name="connsiteY144" fmla="*/ 1373769 h 6858000"/>
              <a:gd name="connsiteX145" fmla="*/ 342792 w 1605470"/>
              <a:gd name="connsiteY145" fmla="*/ 1307086 h 6858000"/>
              <a:gd name="connsiteX146" fmla="*/ 343980 w 1605470"/>
              <a:gd name="connsiteY146" fmla="*/ 1189033 h 6858000"/>
              <a:gd name="connsiteX147" fmla="*/ 348665 w 1605470"/>
              <a:gd name="connsiteY147" fmla="*/ 1168288 h 6858000"/>
              <a:gd name="connsiteX148" fmla="*/ 340947 w 1605470"/>
              <a:gd name="connsiteY148" fmla="*/ 1142577 h 6858000"/>
              <a:gd name="connsiteX149" fmla="*/ 330253 w 1605470"/>
              <a:gd name="connsiteY149" fmla="*/ 1088484 h 6858000"/>
              <a:gd name="connsiteX150" fmla="*/ 318989 w 1605470"/>
              <a:gd name="connsiteY150" fmla="*/ 1016103 h 6858000"/>
              <a:gd name="connsiteX151" fmla="*/ 320445 w 1605470"/>
              <a:gd name="connsiteY151" fmla="*/ 932283 h 6858000"/>
              <a:gd name="connsiteX152" fmla="*/ 322681 w 1605470"/>
              <a:gd name="connsiteY152" fmla="*/ 915925 h 6858000"/>
              <a:gd name="connsiteX153" fmla="*/ 315310 w 1605470"/>
              <a:gd name="connsiteY153" fmla="*/ 896999 h 6858000"/>
              <a:gd name="connsiteX154" fmla="*/ 284718 w 1605470"/>
              <a:gd name="connsiteY154" fmla="*/ 821517 h 6858000"/>
              <a:gd name="connsiteX155" fmla="*/ 263668 w 1605470"/>
              <a:gd name="connsiteY155" fmla="*/ 751353 h 6858000"/>
              <a:gd name="connsiteX156" fmla="*/ 263226 w 1605470"/>
              <a:gd name="connsiteY156" fmla="*/ 721230 h 6858000"/>
              <a:gd name="connsiteX157" fmla="*/ 248897 w 1605470"/>
              <a:gd name="connsiteY157" fmla="*/ 681659 h 6858000"/>
              <a:gd name="connsiteX158" fmla="*/ 234316 w 1605470"/>
              <a:gd name="connsiteY158" fmla="*/ 635218 h 6858000"/>
              <a:gd name="connsiteX159" fmla="*/ 239327 w 1605470"/>
              <a:gd name="connsiteY159" fmla="*/ 613763 h 6858000"/>
              <a:gd name="connsiteX160" fmla="*/ 225269 w 1605470"/>
              <a:gd name="connsiteY160" fmla="*/ 598582 h 6858000"/>
              <a:gd name="connsiteX161" fmla="*/ 224950 w 1605470"/>
              <a:gd name="connsiteY161" fmla="*/ 576846 h 6858000"/>
              <a:gd name="connsiteX162" fmla="*/ 204576 w 1605470"/>
              <a:gd name="connsiteY162" fmla="*/ 530055 h 6858000"/>
              <a:gd name="connsiteX163" fmla="*/ 219064 w 1605470"/>
              <a:gd name="connsiteY163" fmla="*/ 469651 h 6858000"/>
              <a:gd name="connsiteX164" fmla="*/ 195012 w 1605470"/>
              <a:gd name="connsiteY164" fmla="*/ 448559 h 6858000"/>
              <a:gd name="connsiteX165" fmla="*/ 201434 w 1605470"/>
              <a:gd name="connsiteY165" fmla="*/ 441529 h 6858000"/>
              <a:gd name="connsiteX166" fmla="*/ 200655 w 1605470"/>
              <a:gd name="connsiteY166" fmla="*/ 428927 h 6858000"/>
              <a:gd name="connsiteX167" fmla="*/ 190059 w 1605470"/>
              <a:gd name="connsiteY167" fmla="*/ 430161 h 6858000"/>
              <a:gd name="connsiteX168" fmla="*/ 167079 w 1605470"/>
              <a:gd name="connsiteY168" fmla="*/ 367211 h 6858000"/>
              <a:gd name="connsiteX169" fmla="*/ 124571 w 1605470"/>
              <a:gd name="connsiteY169" fmla="*/ 302178 h 6858000"/>
              <a:gd name="connsiteX170" fmla="*/ 103243 w 1605470"/>
              <a:gd name="connsiteY170" fmla="*/ 211375 h 6858000"/>
              <a:gd name="connsiteX171" fmla="*/ 94571 w 1605470"/>
              <a:gd name="connsiteY171" fmla="*/ 184179 h 6858000"/>
              <a:gd name="connsiteX172" fmla="*/ 13437 w 1605470"/>
              <a:gd name="connsiteY172" fmla="*/ 19287 h 6858000"/>
              <a:gd name="connsiteX173" fmla="*/ 0 w 1605470"/>
              <a:gd name="connsiteY17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63084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56542 w 1605470"/>
              <a:gd name="connsiteY70" fmla="*/ 4350346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46785 w 1605470"/>
              <a:gd name="connsiteY135" fmla="*/ 1903212 h 6858000"/>
              <a:gd name="connsiteX136" fmla="*/ 436547 w 1605470"/>
              <a:gd name="connsiteY136" fmla="*/ 1861531 h 6858000"/>
              <a:gd name="connsiteX137" fmla="*/ 390346 w 1605470"/>
              <a:gd name="connsiteY137" fmla="*/ 1732919 h 6858000"/>
              <a:gd name="connsiteX138" fmla="*/ 362657 w 1605470"/>
              <a:gd name="connsiteY138" fmla="*/ 1663540 h 6858000"/>
              <a:gd name="connsiteX139" fmla="*/ 361783 w 1605470"/>
              <a:gd name="connsiteY139" fmla="*/ 1615777 h 6858000"/>
              <a:gd name="connsiteX140" fmla="*/ 342578 w 1605470"/>
              <a:gd name="connsiteY140" fmla="*/ 1563678 h 6858000"/>
              <a:gd name="connsiteX141" fmla="*/ 355658 w 1605470"/>
              <a:gd name="connsiteY141" fmla="*/ 1519474 h 6858000"/>
              <a:gd name="connsiteX142" fmla="*/ 348400 w 1605470"/>
              <a:gd name="connsiteY142" fmla="*/ 1477995 h 6858000"/>
              <a:gd name="connsiteX143" fmla="*/ 334485 w 1605470"/>
              <a:gd name="connsiteY143" fmla="*/ 1373769 h 6858000"/>
              <a:gd name="connsiteX144" fmla="*/ 342792 w 1605470"/>
              <a:gd name="connsiteY144" fmla="*/ 1307086 h 6858000"/>
              <a:gd name="connsiteX145" fmla="*/ 343980 w 1605470"/>
              <a:gd name="connsiteY145" fmla="*/ 1189033 h 6858000"/>
              <a:gd name="connsiteX146" fmla="*/ 348665 w 1605470"/>
              <a:gd name="connsiteY146" fmla="*/ 1168288 h 6858000"/>
              <a:gd name="connsiteX147" fmla="*/ 340947 w 1605470"/>
              <a:gd name="connsiteY147" fmla="*/ 1142577 h 6858000"/>
              <a:gd name="connsiteX148" fmla="*/ 330253 w 1605470"/>
              <a:gd name="connsiteY148" fmla="*/ 1088484 h 6858000"/>
              <a:gd name="connsiteX149" fmla="*/ 318989 w 1605470"/>
              <a:gd name="connsiteY149" fmla="*/ 1016103 h 6858000"/>
              <a:gd name="connsiteX150" fmla="*/ 320445 w 1605470"/>
              <a:gd name="connsiteY150" fmla="*/ 932283 h 6858000"/>
              <a:gd name="connsiteX151" fmla="*/ 322681 w 1605470"/>
              <a:gd name="connsiteY151" fmla="*/ 915925 h 6858000"/>
              <a:gd name="connsiteX152" fmla="*/ 315310 w 1605470"/>
              <a:gd name="connsiteY152" fmla="*/ 896999 h 6858000"/>
              <a:gd name="connsiteX153" fmla="*/ 284718 w 1605470"/>
              <a:gd name="connsiteY153" fmla="*/ 821517 h 6858000"/>
              <a:gd name="connsiteX154" fmla="*/ 263668 w 1605470"/>
              <a:gd name="connsiteY154" fmla="*/ 751353 h 6858000"/>
              <a:gd name="connsiteX155" fmla="*/ 263226 w 1605470"/>
              <a:gd name="connsiteY155" fmla="*/ 721230 h 6858000"/>
              <a:gd name="connsiteX156" fmla="*/ 248897 w 1605470"/>
              <a:gd name="connsiteY156" fmla="*/ 681659 h 6858000"/>
              <a:gd name="connsiteX157" fmla="*/ 234316 w 1605470"/>
              <a:gd name="connsiteY157" fmla="*/ 635218 h 6858000"/>
              <a:gd name="connsiteX158" fmla="*/ 239327 w 1605470"/>
              <a:gd name="connsiteY158" fmla="*/ 613763 h 6858000"/>
              <a:gd name="connsiteX159" fmla="*/ 225269 w 1605470"/>
              <a:gd name="connsiteY159" fmla="*/ 598582 h 6858000"/>
              <a:gd name="connsiteX160" fmla="*/ 224950 w 1605470"/>
              <a:gd name="connsiteY160" fmla="*/ 576846 h 6858000"/>
              <a:gd name="connsiteX161" fmla="*/ 204576 w 1605470"/>
              <a:gd name="connsiteY161" fmla="*/ 530055 h 6858000"/>
              <a:gd name="connsiteX162" fmla="*/ 219064 w 1605470"/>
              <a:gd name="connsiteY162" fmla="*/ 469651 h 6858000"/>
              <a:gd name="connsiteX163" fmla="*/ 195012 w 1605470"/>
              <a:gd name="connsiteY163" fmla="*/ 448559 h 6858000"/>
              <a:gd name="connsiteX164" fmla="*/ 201434 w 1605470"/>
              <a:gd name="connsiteY164" fmla="*/ 441529 h 6858000"/>
              <a:gd name="connsiteX165" fmla="*/ 200655 w 1605470"/>
              <a:gd name="connsiteY165" fmla="*/ 428927 h 6858000"/>
              <a:gd name="connsiteX166" fmla="*/ 190059 w 1605470"/>
              <a:gd name="connsiteY166" fmla="*/ 430161 h 6858000"/>
              <a:gd name="connsiteX167" fmla="*/ 167079 w 1605470"/>
              <a:gd name="connsiteY167" fmla="*/ 367211 h 6858000"/>
              <a:gd name="connsiteX168" fmla="*/ 124571 w 1605470"/>
              <a:gd name="connsiteY168" fmla="*/ 302178 h 6858000"/>
              <a:gd name="connsiteX169" fmla="*/ 103243 w 1605470"/>
              <a:gd name="connsiteY169" fmla="*/ 211375 h 6858000"/>
              <a:gd name="connsiteX170" fmla="*/ 94571 w 1605470"/>
              <a:gd name="connsiteY170" fmla="*/ 184179 h 6858000"/>
              <a:gd name="connsiteX171" fmla="*/ 13437 w 1605470"/>
              <a:gd name="connsiteY171" fmla="*/ 19287 h 6858000"/>
              <a:gd name="connsiteX172" fmla="*/ 0 w 1605470"/>
              <a:gd name="connsiteY17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42619 w 1605470"/>
              <a:gd name="connsiteY134" fmla="*/ 1910499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486968 w 1605470"/>
              <a:gd name="connsiteY129" fmla="*/ 2182937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24935 w 1605470"/>
              <a:gd name="connsiteY61" fmla="*/ 4821504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39863 w 1605470"/>
              <a:gd name="connsiteY39" fmla="*/ 5604298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52319 w 1605470"/>
              <a:gd name="connsiteY40" fmla="*/ 5587997 h 6858000"/>
              <a:gd name="connsiteX41" fmla="*/ 591557 w 1605470"/>
              <a:gd name="connsiteY41" fmla="*/ 5476393 h 6858000"/>
              <a:gd name="connsiteX42" fmla="*/ 622750 w 1605470"/>
              <a:gd name="connsiteY42" fmla="*/ 5396260 h 6858000"/>
              <a:gd name="connsiteX43" fmla="*/ 638731 w 1605470"/>
              <a:gd name="connsiteY43" fmla="*/ 5330009 h 6858000"/>
              <a:gd name="connsiteX44" fmla="*/ 672224 w 1605470"/>
              <a:gd name="connsiteY44" fmla="*/ 5273739 h 6858000"/>
              <a:gd name="connsiteX45" fmla="*/ 681823 w 1605470"/>
              <a:gd name="connsiteY45" fmla="*/ 5241779 h 6858000"/>
              <a:gd name="connsiteX46" fmla="*/ 693049 w 1605470"/>
              <a:gd name="connsiteY46" fmla="*/ 5225268 h 6858000"/>
              <a:gd name="connsiteX47" fmla="*/ 694069 w 1605470"/>
              <a:gd name="connsiteY47" fmla="*/ 5217684 h 6858000"/>
              <a:gd name="connsiteX48" fmla="*/ 701410 w 1605470"/>
              <a:gd name="connsiteY48" fmla="*/ 5193377 h 6858000"/>
              <a:gd name="connsiteX49" fmla="*/ 704713 w 1605470"/>
              <a:gd name="connsiteY49" fmla="*/ 5179288 h 6858000"/>
              <a:gd name="connsiteX50" fmla="*/ 705697 w 1605470"/>
              <a:gd name="connsiteY50" fmla="*/ 5173621 h 6858000"/>
              <a:gd name="connsiteX51" fmla="*/ 701331 w 1605470"/>
              <a:gd name="connsiteY51" fmla="*/ 5159961 h 6858000"/>
              <a:gd name="connsiteX52" fmla="*/ 708008 w 1605470"/>
              <a:gd name="connsiteY52" fmla="*/ 5144295 h 6858000"/>
              <a:gd name="connsiteX53" fmla="*/ 704941 w 1605470"/>
              <a:gd name="connsiteY53" fmla="*/ 5125185 h 6858000"/>
              <a:gd name="connsiteX54" fmla="*/ 711771 w 1605470"/>
              <a:gd name="connsiteY54" fmla="*/ 5121884 h 6858000"/>
              <a:gd name="connsiteX55" fmla="*/ 718807 w 1605470"/>
              <a:gd name="connsiteY55" fmla="*/ 5067850 h 6858000"/>
              <a:gd name="connsiteX56" fmla="*/ 721538 w 1605470"/>
              <a:gd name="connsiteY56" fmla="*/ 5060861 h 6858000"/>
              <a:gd name="connsiteX57" fmla="*/ 718242 w 1605470"/>
              <a:gd name="connsiteY57" fmla="*/ 5034192 h 6858000"/>
              <a:gd name="connsiteX58" fmla="*/ 719796 w 1605470"/>
              <a:gd name="connsiteY58" fmla="*/ 4993030 h 6858000"/>
              <a:gd name="connsiteX59" fmla="*/ 726705 w 1605470"/>
              <a:gd name="connsiteY59" fmla="*/ 4946844 h 6858000"/>
              <a:gd name="connsiteX60" fmla="*/ 722561 w 1605470"/>
              <a:gd name="connsiteY60" fmla="*/ 4932692 h 6858000"/>
              <a:gd name="connsiteX61" fmla="*/ 737964 w 1605470"/>
              <a:gd name="connsiteY61" fmla="*/ 4858827 h 6858000"/>
              <a:gd name="connsiteX62" fmla="*/ 732118 w 1605470"/>
              <a:gd name="connsiteY62" fmla="*/ 4801535 h 6858000"/>
              <a:gd name="connsiteX63" fmla="*/ 739787 w 1605470"/>
              <a:gd name="connsiteY63" fmla="*/ 4797794 h 6858000"/>
              <a:gd name="connsiteX64" fmla="*/ 741081 w 1605470"/>
              <a:gd name="connsiteY64" fmla="*/ 4784526 h 6858000"/>
              <a:gd name="connsiteX65" fmla="*/ 742865 w 1605470"/>
              <a:gd name="connsiteY65" fmla="*/ 4781211 h 6858000"/>
              <a:gd name="connsiteX66" fmla="*/ 751652 w 1605470"/>
              <a:gd name="connsiteY66" fmla="*/ 4761984 h 6858000"/>
              <a:gd name="connsiteX67" fmla="*/ 747700 w 1605470"/>
              <a:gd name="connsiteY67" fmla="*/ 4690749 h 6858000"/>
              <a:gd name="connsiteX68" fmla="*/ 743180 w 1605470"/>
              <a:gd name="connsiteY68" fmla="*/ 4584173 h 6858000"/>
              <a:gd name="connsiteX69" fmla="*/ 738263 w 1605470"/>
              <a:gd name="connsiteY69" fmla="*/ 4444346 h 6858000"/>
              <a:gd name="connsiteX70" fmla="*/ 734828 w 1605470"/>
              <a:gd name="connsiteY70" fmla="*/ 4375228 h 6858000"/>
              <a:gd name="connsiteX71" fmla="*/ 715481 w 1605470"/>
              <a:gd name="connsiteY71" fmla="*/ 4214165 h 6858000"/>
              <a:gd name="connsiteX72" fmla="*/ 719554 w 1605470"/>
              <a:gd name="connsiteY72" fmla="*/ 4090296 h 6858000"/>
              <a:gd name="connsiteX73" fmla="*/ 704810 w 1605470"/>
              <a:gd name="connsiteY73" fmla="*/ 4033999 h 6858000"/>
              <a:gd name="connsiteX74" fmla="*/ 705959 w 1605470"/>
              <a:gd name="connsiteY74" fmla="*/ 4031933 h 6858000"/>
              <a:gd name="connsiteX75" fmla="*/ 704535 w 1605470"/>
              <a:gd name="connsiteY75" fmla="*/ 4013953 h 6858000"/>
              <a:gd name="connsiteX76" fmla="*/ 700443 w 1605470"/>
              <a:gd name="connsiteY76" fmla="*/ 4010511 h 6858000"/>
              <a:gd name="connsiteX77" fmla="*/ 698282 w 1605470"/>
              <a:gd name="connsiteY77" fmla="*/ 3998331 h 6858000"/>
              <a:gd name="connsiteX78" fmla="*/ 690830 w 1605470"/>
              <a:gd name="connsiteY78" fmla="*/ 3974753 h 6858000"/>
              <a:gd name="connsiteX79" fmla="*/ 692428 w 1605470"/>
              <a:gd name="connsiteY79" fmla="*/ 3969950 h 6858000"/>
              <a:gd name="connsiteX80" fmla="*/ 685850 w 1605470"/>
              <a:gd name="connsiteY80" fmla="*/ 3933779 h 6858000"/>
              <a:gd name="connsiteX81" fmla="*/ 687181 w 1605470"/>
              <a:gd name="connsiteY81" fmla="*/ 3933093 h 6858000"/>
              <a:gd name="connsiteX82" fmla="*/ 691535 w 1605470"/>
              <a:gd name="connsiteY82" fmla="*/ 3922082 h 6858000"/>
              <a:gd name="connsiteX83" fmla="*/ 696613 w 1605470"/>
              <a:gd name="connsiteY83" fmla="*/ 3901461 h 6858000"/>
              <a:gd name="connsiteX84" fmla="*/ 719207 w 1605470"/>
              <a:gd name="connsiteY84" fmla="*/ 3813873 h 6858000"/>
              <a:gd name="connsiteX85" fmla="*/ 718632 w 1605470"/>
              <a:gd name="connsiteY85" fmla="*/ 3806161 h 6858000"/>
              <a:gd name="connsiteX86" fmla="*/ 718939 w 1605470"/>
              <a:gd name="connsiteY86" fmla="*/ 3805957 h 6858000"/>
              <a:gd name="connsiteX87" fmla="*/ 718966 w 1605470"/>
              <a:gd name="connsiteY87" fmla="*/ 3797724 h 6858000"/>
              <a:gd name="connsiteX88" fmla="*/ 717581 w 1605470"/>
              <a:gd name="connsiteY88" fmla="*/ 3792098 h 6858000"/>
              <a:gd name="connsiteX89" fmla="*/ 716465 w 1605470"/>
              <a:gd name="connsiteY89" fmla="*/ 3777135 h 6858000"/>
              <a:gd name="connsiteX90" fmla="*/ 718198 w 1605470"/>
              <a:gd name="connsiteY90" fmla="*/ 3771656 h 6858000"/>
              <a:gd name="connsiteX91" fmla="*/ 721941 w 1605470"/>
              <a:gd name="connsiteY91" fmla="*/ 3769007 h 6858000"/>
              <a:gd name="connsiteX92" fmla="*/ 721407 w 1605470"/>
              <a:gd name="connsiteY92" fmla="*/ 3767709 h 6858000"/>
              <a:gd name="connsiteX93" fmla="*/ 730103 w 1605470"/>
              <a:gd name="connsiteY93" fmla="*/ 3738082 h 6858000"/>
              <a:gd name="connsiteX94" fmla="*/ 737449 w 1605470"/>
              <a:gd name="connsiteY94" fmla="*/ 3673397 h 6858000"/>
              <a:gd name="connsiteX95" fmla="*/ 736745 w 1605470"/>
              <a:gd name="connsiteY95" fmla="*/ 3637109 h 6858000"/>
              <a:gd name="connsiteX96" fmla="*/ 740188 w 1605470"/>
              <a:gd name="connsiteY96" fmla="*/ 3536883 h 6858000"/>
              <a:gd name="connsiteX97" fmla="*/ 747726 w 1605470"/>
              <a:gd name="connsiteY97" fmla="*/ 3435652 h 6858000"/>
              <a:gd name="connsiteX98" fmla="*/ 774383 w 1605470"/>
              <a:gd name="connsiteY98" fmla="*/ 3381564 h 6858000"/>
              <a:gd name="connsiteX99" fmla="*/ 774870 w 1605470"/>
              <a:gd name="connsiteY99" fmla="*/ 3375761 h 6858000"/>
              <a:gd name="connsiteX100" fmla="*/ 770510 w 1605470"/>
              <a:gd name="connsiteY100" fmla="*/ 3361844 h 6858000"/>
              <a:gd name="connsiteX101" fmla="*/ 767933 w 1605470"/>
              <a:gd name="connsiteY101" fmla="*/ 3356929 h 6858000"/>
              <a:gd name="connsiteX102" fmla="*/ 766158 w 1605470"/>
              <a:gd name="connsiteY102" fmla="*/ 3349058 h 6858000"/>
              <a:gd name="connsiteX103" fmla="*/ 766414 w 1605470"/>
              <a:gd name="connsiteY103" fmla="*/ 3348763 h 6858000"/>
              <a:gd name="connsiteX104" fmla="*/ 764166 w 1605470"/>
              <a:gd name="connsiteY104" fmla="*/ 3341588 h 6858000"/>
              <a:gd name="connsiteX105" fmla="*/ 749397 w 1605470"/>
              <a:gd name="connsiteY105" fmla="*/ 3307769 h 6858000"/>
              <a:gd name="connsiteX106" fmla="*/ 766960 w 1605470"/>
              <a:gd name="connsiteY106" fmla="*/ 3250522 h 6858000"/>
              <a:gd name="connsiteX107" fmla="*/ 767385 w 1605470"/>
              <a:gd name="connsiteY107" fmla="*/ 3229163 h 6858000"/>
              <a:gd name="connsiteX108" fmla="*/ 769208 w 1605470"/>
              <a:gd name="connsiteY108" fmla="*/ 3217217 h 6858000"/>
              <a:gd name="connsiteX109" fmla="*/ 770350 w 1605470"/>
              <a:gd name="connsiteY109" fmla="*/ 3216125 h 6858000"/>
              <a:gd name="connsiteX110" fmla="*/ 756043 w 1605470"/>
              <a:gd name="connsiteY110" fmla="*/ 3183755 h 6858000"/>
              <a:gd name="connsiteX111" fmla="*/ 756544 w 1605470"/>
              <a:gd name="connsiteY111" fmla="*/ 3178642 h 6858000"/>
              <a:gd name="connsiteX112" fmla="*/ 744144 w 1605470"/>
              <a:gd name="connsiteY112" fmla="*/ 3158586 h 6858000"/>
              <a:gd name="connsiteX113" fmla="*/ 739378 w 1605470"/>
              <a:gd name="connsiteY113" fmla="*/ 3147669 h 6858000"/>
              <a:gd name="connsiteX114" fmla="*/ 734648 w 1605470"/>
              <a:gd name="connsiteY114" fmla="*/ 3145733 h 6858000"/>
              <a:gd name="connsiteX115" fmla="*/ 729329 w 1605470"/>
              <a:gd name="connsiteY115" fmla="*/ 3129034 h 6858000"/>
              <a:gd name="connsiteX116" fmla="*/ 729994 w 1605470"/>
              <a:gd name="connsiteY116" fmla="*/ 3126682 h 6858000"/>
              <a:gd name="connsiteX117" fmla="*/ 720862 w 1605470"/>
              <a:gd name="connsiteY117" fmla="*/ 3114519 h 6858000"/>
              <a:gd name="connsiteX118" fmla="*/ 707471 w 1605470"/>
              <a:gd name="connsiteY118" fmla="*/ 3106272 h 6858000"/>
              <a:gd name="connsiteX119" fmla="*/ 680201 w 1605470"/>
              <a:gd name="connsiteY119" fmla="*/ 2958185 h 6858000"/>
              <a:gd name="connsiteX120" fmla="*/ 622815 w 1605470"/>
              <a:gd name="connsiteY120" fmla="*/ 2762989 h 6858000"/>
              <a:gd name="connsiteX121" fmla="*/ 571733 w 1605470"/>
              <a:gd name="connsiteY121" fmla="*/ 2554718 h 6858000"/>
              <a:gd name="connsiteX122" fmla="*/ 551827 w 1605470"/>
              <a:gd name="connsiteY122" fmla="*/ 2485734 h 6858000"/>
              <a:gd name="connsiteX123" fmla="*/ 542550 w 1605470"/>
              <a:gd name="connsiteY123" fmla="*/ 2447068 h 6858000"/>
              <a:gd name="connsiteX124" fmla="*/ 529511 w 1605470"/>
              <a:gd name="connsiteY124" fmla="*/ 2425819 h 6858000"/>
              <a:gd name="connsiteX125" fmla="*/ 528878 w 1605470"/>
              <a:gd name="connsiteY125" fmla="*/ 2408971 h 6858000"/>
              <a:gd name="connsiteX126" fmla="*/ 535510 w 1605470"/>
              <a:gd name="connsiteY126" fmla="*/ 2402874 h 6858000"/>
              <a:gd name="connsiteX127" fmla="*/ 538122 w 1605470"/>
              <a:gd name="connsiteY127" fmla="*/ 2381443 h 6858000"/>
              <a:gd name="connsiteX128" fmla="*/ 514451 w 1605470"/>
              <a:gd name="connsiteY128" fmla="*/ 2261920 h 6858000"/>
              <a:gd name="connsiteX129" fmla="*/ 504338 w 1605470"/>
              <a:gd name="connsiteY129" fmla="*/ 2195378 h 6858000"/>
              <a:gd name="connsiteX130" fmla="*/ 488555 w 1605470"/>
              <a:gd name="connsiteY130" fmla="*/ 2155135 h 6858000"/>
              <a:gd name="connsiteX131" fmla="*/ 486013 w 1605470"/>
              <a:gd name="connsiteY131" fmla="*/ 2118008 h 6858000"/>
              <a:gd name="connsiteX132" fmla="*/ 487006 w 1605470"/>
              <a:gd name="connsiteY132" fmla="*/ 2050531 h 6858000"/>
              <a:gd name="connsiteX133" fmla="*/ 478812 w 1605470"/>
              <a:gd name="connsiteY133" fmla="*/ 1963269 h 6858000"/>
              <a:gd name="connsiteX134" fmla="*/ 459990 w 1605470"/>
              <a:gd name="connsiteY134" fmla="*/ 1906352 h 6858000"/>
              <a:gd name="connsiteX135" fmla="*/ 436547 w 1605470"/>
              <a:gd name="connsiteY135" fmla="*/ 1861531 h 6858000"/>
              <a:gd name="connsiteX136" fmla="*/ 390346 w 1605470"/>
              <a:gd name="connsiteY136" fmla="*/ 1732919 h 6858000"/>
              <a:gd name="connsiteX137" fmla="*/ 362657 w 1605470"/>
              <a:gd name="connsiteY137" fmla="*/ 1663540 h 6858000"/>
              <a:gd name="connsiteX138" fmla="*/ 361783 w 1605470"/>
              <a:gd name="connsiteY138" fmla="*/ 1615777 h 6858000"/>
              <a:gd name="connsiteX139" fmla="*/ 342578 w 1605470"/>
              <a:gd name="connsiteY139" fmla="*/ 1563678 h 6858000"/>
              <a:gd name="connsiteX140" fmla="*/ 355658 w 1605470"/>
              <a:gd name="connsiteY140" fmla="*/ 1519474 h 6858000"/>
              <a:gd name="connsiteX141" fmla="*/ 348400 w 1605470"/>
              <a:gd name="connsiteY141" fmla="*/ 1477995 h 6858000"/>
              <a:gd name="connsiteX142" fmla="*/ 334485 w 1605470"/>
              <a:gd name="connsiteY142" fmla="*/ 1373769 h 6858000"/>
              <a:gd name="connsiteX143" fmla="*/ 342792 w 1605470"/>
              <a:gd name="connsiteY143" fmla="*/ 1307086 h 6858000"/>
              <a:gd name="connsiteX144" fmla="*/ 343980 w 1605470"/>
              <a:gd name="connsiteY144" fmla="*/ 1189033 h 6858000"/>
              <a:gd name="connsiteX145" fmla="*/ 348665 w 1605470"/>
              <a:gd name="connsiteY145" fmla="*/ 1168288 h 6858000"/>
              <a:gd name="connsiteX146" fmla="*/ 340947 w 1605470"/>
              <a:gd name="connsiteY146" fmla="*/ 1142577 h 6858000"/>
              <a:gd name="connsiteX147" fmla="*/ 330253 w 1605470"/>
              <a:gd name="connsiteY147" fmla="*/ 1088484 h 6858000"/>
              <a:gd name="connsiteX148" fmla="*/ 318989 w 1605470"/>
              <a:gd name="connsiteY148" fmla="*/ 1016103 h 6858000"/>
              <a:gd name="connsiteX149" fmla="*/ 320445 w 1605470"/>
              <a:gd name="connsiteY149" fmla="*/ 932283 h 6858000"/>
              <a:gd name="connsiteX150" fmla="*/ 322681 w 1605470"/>
              <a:gd name="connsiteY150" fmla="*/ 915925 h 6858000"/>
              <a:gd name="connsiteX151" fmla="*/ 315310 w 1605470"/>
              <a:gd name="connsiteY151" fmla="*/ 896999 h 6858000"/>
              <a:gd name="connsiteX152" fmla="*/ 284718 w 1605470"/>
              <a:gd name="connsiteY152" fmla="*/ 821517 h 6858000"/>
              <a:gd name="connsiteX153" fmla="*/ 263668 w 1605470"/>
              <a:gd name="connsiteY153" fmla="*/ 751353 h 6858000"/>
              <a:gd name="connsiteX154" fmla="*/ 263226 w 1605470"/>
              <a:gd name="connsiteY154" fmla="*/ 721230 h 6858000"/>
              <a:gd name="connsiteX155" fmla="*/ 248897 w 1605470"/>
              <a:gd name="connsiteY155" fmla="*/ 681659 h 6858000"/>
              <a:gd name="connsiteX156" fmla="*/ 234316 w 1605470"/>
              <a:gd name="connsiteY156" fmla="*/ 635218 h 6858000"/>
              <a:gd name="connsiteX157" fmla="*/ 239327 w 1605470"/>
              <a:gd name="connsiteY157" fmla="*/ 613763 h 6858000"/>
              <a:gd name="connsiteX158" fmla="*/ 225269 w 1605470"/>
              <a:gd name="connsiteY158" fmla="*/ 598582 h 6858000"/>
              <a:gd name="connsiteX159" fmla="*/ 224950 w 1605470"/>
              <a:gd name="connsiteY159" fmla="*/ 576846 h 6858000"/>
              <a:gd name="connsiteX160" fmla="*/ 204576 w 1605470"/>
              <a:gd name="connsiteY160" fmla="*/ 530055 h 6858000"/>
              <a:gd name="connsiteX161" fmla="*/ 219064 w 1605470"/>
              <a:gd name="connsiteY161" fmla="*/ 469651 h 6858000"/>
              <a:gd name="connsiteX162" fmla="*/ 195012 w 1605470"/>
              <a:gd name="connsiteY162" fmla="*/ 448559 h 6858000"/>
              <a:gd name="connsiteX163" fmla="*/ 201434 w 1605470"/>
              <a:gd name="connsiteY163" fmla="*/ 441529 h 6858000"/>
              <a:gd name="connsiteX164" fmla="*/ 200655 w 1605470"/>
              <a:gd name="connsiteY164" fmla="*/ 428927 h 6858000"/>
              <a:gd name="connsiteX165" fmla="*/ 190059 w 1605470"/>
              <a:gd name="connsiteY165" fmla="*/ 430161 h 6858000"/>
              <a:gd name="connsiteX166" fmla="*/ 167079 w 1605470"/>
              <a:gd name="connsiteY166" fmla="*/ 367211 h 6858000"/>
              <a:gd name="connsiteX167" fmla="*/ 124571 w 1605470"/>
              <a:gd name="connsiteY167" fmla="*/ 302178 h 6858000"/>
              <a:gd name="connsiteX168" fmla="*/ 103243 w 1605470"/>
              <a:gd name="connsiteY168" fmla="*/ 211375 h 6858000"/>
              <a:gd name="connsiteX169" fmla="*/ 94571 w 1605470"/>
              <a:gd name="connsiteY169" fmla="*/ 184179 h 6858000"/>
              <a:gd name="connsiteX170" fmla="*/ 13437 w 1605470"/>
              <a:gd name="connsiteY170" fmla="*/ 19287 h 6858000"/>
              <a:gd name="connsiteX171" fmla="*/ 0 w 1605470"/>
              <a:gd name="connsiteY17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44206 w 1605470"/>
              <a:gd name="connsiteY39" fmla="*/ 5641620 h 6858000"/>
              <a:gd name="connsiteX40" fmla="*/ 591557 w 1605470"/>
              <a:gd name="connsiteY40" fmla="*/ 5476393 h 6858000"/>
              <a:gd name="connsiteX41" fmla="*/ 622750 w 1605470"/>
              <a:gd name="connsiteY41" fmla="*/ 5396260 h 6858000"/>
              <a:gd name="connsiteX42" fmla="*/ 638731 w 1605470"/>
              <a:gd name="connsiteY42" fmla="*/ 5330009 h 6858000"/>
              <a:gd name="connsiteX43" fmla="*/ 672224 w 1605470"/>
              <a:gd name="connsiteY43" fmla="*/ 5273739 h 6858000"/>
              <a:gd name="connsiteX44" fmla="*/ 681823 w 1605470"/>
              <a:gd name="connsiteY44" fmla="*/ 5241779 h 6858000"/>
              <a:gd name="connsiteX45" fmla="*/ 693049 w 1605470"/>
              <a:gd name="connsiteY45" fmla="*/ 5225268 h 6858000"/>
              <a:gd name="connsiteX46" fmla="*/ 694069 w 1605470"/>
              <a:gd name="connsiteY46" fmla="*/ 5217684 h 6858000"/>
              <a:gd name="connsiteX47" fmla="*/ 701410 w 1605470"/>
              <a:gd name="connsiteY47" fmla="*/ 5193377 h 6858000"/>
              <a:gd name="connsiteX48" fmla="*/ 704713 w 1605470"/>
              <a:gd name="connsiteY48" fmla="*/ 5179288 h 6858000"/>
              <a:gd name="connsiteX49" fmla="*/ 705697 w 1605470"/>
              <a:gd name="connsiteY49" fmla="*/ 5173621 h 6858000"/>
              <a:gd name="connsiteX50" fmla="*/ 701331 w 1605470"/>
              <a:gd name="connsiteY50" fmla="*/ 5159961 h 6858000"/>
              <a:gd name="connsiteX51" fmla="*/ 708008 w 1605470"/>
              <a:gd name="connsiteY51" fmla="*/ 5144295 h 6858000"/>
              <a:gd name="connsiteX52" fmla="*/ 704941 w 1605470"/>
              <a:gd name="connsiteY52" fmla="*/ 5125185 h 6858000"/>
              <a:gd name="connsiteX53" fmla="*/ 711771 w 1605470"/>
              <a:gd name="connsiteY53" fmla="*/ 5121884 h 6858000"/>
              <a:gd name="connsiteX54" fmla="*/ 718807 w 1605470"/>
              <a:gd name="connsiteY54" fmla="*/ 5067850 h 6858000"/>
              <a:gd name="connsiteX55" fmla="*/ 721538 w 1605470"/>
              <a:gd name="connsiteY55" fmla="*/ 5060861 h 6858000"/>
              <a:gd name="connsiteX56" fmla="*/ 718242 w 1605470"/>
              <a:gd name="connsiteY56" fmla="*/ 5034192 h 6858000"/>
              <a:gd name="connsiteX57" fmla="*/ 719796 w 1605470"/>
              <a:gd name="connsiteY57" fmla="*/ 4993030 h 6858000"/>
              <a:gd name="connsiteX58" fmla="*/ 726705 w 1605470"/>
              <a:gd name="connsiteY58" fmla="*/ 4946844 h 6858000"/>
              <a:gd name="connsiteX59" fmla="*/ 722561 w 1605470"/>
              <a:gd name="connsiteY59" fmla="*/ 4932692 h 6858000"/>
              <a:gd name="connsiteX60" fmla="*/ 737964 w 1605470"/>
              <a:gd name="connsiteY60" fmla="*/ 4858827 h 6858000"/>
              <a:gd name="connsiteX61" fmla="*/ 732118 w 1605470"/>
              <a:gd name="connsiteY61" fmla="*/ 4801535 h 6858000"/>
              <a:gd name="connsiteX62" fmla="*/ 739787 w 1605470"/>
              <a:gd name="connsiteY62" fmla="*/ 4797794 h 6858000"/>
              <a:gd name="connsiteX63" fmla="*/ 741081 w 1605470"/>
              <a:gd name="connsiteY63" fmla="*/ 4784526 h 6858000"/>
              <a:gd name="connsiteX64" fmla="*/ 742865 w 1605470"/>
              <a:gd name="connsiteY64" fmla="*/ 4781211 h 6858000"/>
              <a:gd name="connsiteX65" fmla="*/ 751652 w 1605470"/>
              <a:gd name="connsiteY65" fmla="*/ 4761984 h 6858000"/>
              <a:gd name="connsiteX66" fmla="*/ 747700 w 1605470"/>
              <a:gd name="connsiteY66" fmla="*/ 4690749 h 6858000"/>
              <a:gd name="connsiteX67" fmla="*/ 743180 w 1605470"/>
              <a:gd name="connsiteY67" fmla="*/ 4584173 h 6858000"/>
              <a:gd name="connsiteX68" fmla="*/ 738263 w 1605470"/>
              <a:gd name="connsiteY68" fmla="*/ 4444346 h 6858000"/>
              <a:gd name="connsiteX69" fmla="*/ 734828 w 1605470"/>
              <a:gd name="connsiteY69" fmla="*/ 4375228 h 6858000"/>
              <a:gd name="connsiteX70" fmla="*/ 715481 w 1605470"/>
              <a:gd name="connsiteY70" fmla="*/ 4214165 h 6858000"/>
              <a:gd name="connsiteX71" fmla="*/ 719554 w 1605470"/>
              <a:gd name="connsiteY71" fmla="*/ 4090296 h 6858000"/>
              <a:gd name="connsiteX72" fmla="*/ 704810 w 1605470"/>
              <a:gd name="connsiteY72" fmla="*/ 4033999 h 6858000"/>
              <a:gd name="connsiteX73" fmla="*/ 705959 w 1605470"/>
              <a:gd name="connsiteY73" fmla="*/ 4031933 h 6858000"/>
              <a:gd name="connsiteX74" fmla="*/ 704535 w 1605470"/>
              <a:gd name="connsiteY74" fmla="*/ 4013953 h 6858000"/>
              <a:gd name="connsiteX75" fmla="*/ 700443 w 1605470"/>
              <a:gd name="connsiteY75" fmla="*/ 4010511 h 6858000"/>
              <a:gd name="connsiteX76" fmla="*/ 698282 w 1605470"/>
              <a:gd name="connsiteY76" fmla="*/ 3998331 h 6858000"/>
              <a:gd name="connsiteX77" fmla="*/ 690830 w 1605470"/>
              <a:gd name="connsiteY77" fmla="*/ 3974753 h 6858000"/>
              <a:gd name="connsiteX78" fmla="*/ 692428 w 1605470"/>
              <a:gd name="connsiteY78" fmla="*/ 3969950 h 6858000"/>
              <a:gd name="connsiteX79" fmla="*/ 685850 w 1605470"/>
              <a:gd name="connsiteY79" fmla="*/ 3933779 h 6858000"/>
              <a:gd name="connsiteX80" fmla="*/ 687181 w 1605470"/>
              <a:gd name="connsiteY80" fmla="*/ 3933093 h 6858000"/>
              <a:gd name="connsiteX81" fmla="*/ 691535 w 1605470"/>
              <a:gd name="connsiteY81" fmla="*/ 3922082 h 6858000"/>
              <a:gd name="connsiteX82" fmla="*/ 696613 w 1605470"/>
              <a:gd name="connsiteY82" fmla="*/ 3901461 h 6858000"/>
              <a:gd name="connsiteX83" fmla="*/ 719207 w 1605470"/>
              <a:gd name="connsiteY83" fmla="*/ 3813873 h 6858000"/>
              <a:gd name="connsiteX84" fmla="*/ 718632 w 1605470"/>
              <a:gd name="connsiteY84" fmla="*/ 3806161 h 6858000"/>
              <a:gd name="connsiteX85" fmla="*/ 718939 w 1605470"/>
              <a:gd name="connsiteY85" fmla="*/ 3805957 h 6858000"/>
              <a:gd name="connsiteX86" fmla="*/ 718966 w 1605470"/>
              <a:gd name="connsiteY86" fmla="*/ 3797724 h 6858000"/>
              <a:gd name="connsiteX87" fmla="*/ 717581 w 1605470"/>
              <a:gd name="connsiteY87" fmla="*/ 3792098 h 6858000"/>
              <a:gd name="connsiteX88" fmla="*/ 716465 w 1605470"/>
              <a:gd name="connsiteY88" fmla="*/ 3777135 h 6858000"/>
              <a:gd name="connsiteX89" fmla="*/ 718198 w 1605470"/>
              <a:gd name="connsiteY89" fmla="*/ 3771656 h 6858000"/>
              <a:gd name="connsiteX90" fmla="*/ 721941 w 1605470"/>
              <a:gd name="connsiteY90" fmla="*/ 3769007 h 6858000"/>
              <a:gd name="connsiteX91" fmla="*/ 721407 w 1605470"/>
              <a:gd name="connsiteY91" fmla="*/ 3767709 h 6858000"/>
              <a:gd name="connsiteX92" fmla="*/ 730103 w 1605470"/>
              <a:gd name="connsiteY92" fmla="*/ 3738082 h 6858000"/>
              <a:gd name="connsiteX93" fmla="*/ 737449 w 1605470"/>
              <a:gd name="connsiteY93" fmla="*/ 3673397 h 6858000"/>
              <a:gd name="connsiteX94" fmla="*/ 736745 w 1605470"/>
              <a:gd name="connsiteY94" fmla="*/ 3637109 h 6858000"/>
              <a:gd name="connsiteX95" fmla="*/ 740188 w 1605470"/>
              <a:gd name="connsiteY95" fmla="*/ 3536883 h 6858000"/>
              <a:gd name="connsiteX96" fmla="*/ 747726 w 1605470"/>
              <a:gd name="connsiteY96" fmla="*/ 3435652 h 6858000"/>
              <a:gd name="connsiteX97" fmla="*/ 774383 w 1605470"/>
              <a:gd name="connsiteY97" fmla="*/ 3381564 h 6858000"/>
              <a:gd name="connsiteX98" fmla="*/ 774870 w 1605470"/>
              <a:gd name="connsiteY98" fmla="*/ 3375761 h 6858000"/>
              <a:gd name="connsiteX99" fmla="*/ 770510 w 1605470"/>
              <a:gd name="connsiteY99" fmla="*/ 3361844 h 6858000"/>
              <a:gd name="connsiteX100" fmla="*/ 767933 w 1605470"/>
              <a:gd name="connsiteY100" fmla="*/ 3356929 h 6858000"/>
              <a:gd name="connsiteX101" fmla="*/ 766158 w 1605470"/>
              <a:gd name="connsiteY101" fmla="*/ 3349058 h 6858000"/>
              <a:gd name="connsiteX102" fmla="*/ 766414 w 1605470"/>
              <a:gd name="connsiteY102" fmla="*/ 3348763 h 6858000"/>
              <a:gd name="connsiteX103" fmla="*/ 764166 w 1605470"/>
              <a:gd name="connsiteY103" fmla="*/ 3341588 h 6858000"/>
              <a:gd name="connsiteX104" fmla="*/ 749397 w 1605470"/>
              <a:gd name="connsiteY104" fmla="*/ 3307769 h 6858000"/>
              <a:gd name="connsiteX105" fmla="*/ 766960 w 1605470"/>
              <a:gd name="connsiteY105" fmla="*/ 3250522 h 6858000"/>
              <a:gd name="connsiteX106" fmla="*/ 767385 w 1605470"/>
              <a:gd name="connsiteY106" fmla="*/ 3229163 h 6858000"/>
              <a:gd name="connsiteX107" fmla="*/ 769208 w 1605470"/>
              <a:gd name="connsiteY107" fmla="*/ 3217217 h 6858000"/>
              <a:gd name="connsiteX108" fmla="*/ 770350 w 1605470"/>
              <a:gd name="connsiteY108" fmla="*/ 3216125 h 6858000"/>
              <a:gd name="connsiteX109" fmla="*/ 756043 w 1605470"/>
              <a:gd name="connsiteY109" fmla="*/ 3183755 h 6858000"/>
              <a:gd name="connsiteX110" fmla="*/ 756544 w 1605470"/>
              <a:gd name="connsiteY110" fmla="*/ 3178642 h 6858000"/>
              <a:gd name="connsiteX111" fmla="*/ 744144 w 1605470"/>
              <a:gd name="connsiteY111" fmla="*/ 3158586 h 6858000"/>
              <a:gd name="connsiteX112" fmla="*/ 739378 w 1605470"/>
              <a:gd name="connsiteY112" fmla="*/ 3147669 h 6858000"/>
              <a:gd name="connsiteX113" fmla="*/ 734648 w 1605470"/>
              <a:gd name="connsiteY113" fmla="*/ 3145733 h 6858000"/>
              <a:gd name="connsiteX114" fmla="*/ 729329 w 1605470"/>
              <a:gd name="connsiteY114" fmla="*/ 3129034 h 6858000"/>
              <a:gd name="connsiteX115" fmla="*/ 729994 w 1605470"/>
              <a:gd name="connsiteY115" fmla="*/ 3126682 h 6858000"/>
              <a:gd name="connsiteX116" fmla="*/ 720862 w 1605470"/>
              <a:gd name="connsiteY116" fmla="*/ 3114519 h 6858000"/>
              <a:gd name="connsiteX117" fmla="*/ 707471 w 1605470"/>
              <a:gd name="connsiteY117" fmla="*/ 3106272 h 6858000"/>
              <a:gd name="connsiteX118" fmla="*/ 680201 w 1605470"/>
              <a:gd name="connsiteY118" fmla="*/ 2958185 h 6858000"/>
              <a:gd name="connsiteX119" fmla="*/ 622815 w 1605470"/>
              <a:gd name="connsiteY119" fmla="*/ 2762989 h 6858000"/>
              <a:gd name="connsiteX120" fmla="*/ 571733 w 1605470"/>
              <a:gd name="connsiteY120" fmla="*/ 2554718 h 6858000"/>
              <a:gd name="connsiteX121" fmla="*/ 551827 w 1605470"/>
              <a:gd name="connsiteY121" fmla="*/ 2485734 h 6858000"/>
              <a:gd name="connsiteX122" fmla="*/ 542550 w 1605470"/>
              <a:gd name="connsiteY122" fmla="*/ 2447068 h 6858000"/>
              <a:gd name="connsiteX123" fmla="*/ 529511 w 1605470"/>
              <a:gd name="connsiteY123" fmla="*/ 2425819 h 6858000"/>
              <a:gd name="connsiteX124" fmla="*/ 528878 w 1605470"/>
              <a:gd name="connsiteY124" fmla="*/ 2408971 h 6858000"/>
              <a:gd name="connsiteX125" fmla="*/ 535510 w 1605470"/>
              <a:gd name="connsiteY125" fmla="*/ 2402874 h 6858000"/>
              <a:gd name="connsiteX126" fmla="*/ 538122 w 1605470"/>
              <a:gd name="connsiteY126" fmla="*/ 2381443 h 6858000"/>
              <a:gd name="connsiteX127" fmla="*/ 514451 w 1605470"/>
              <a:gd name="connsiteY127" fmla="*/ 2261920 h 6858000"/>
              <a:gd name="connsiteX128" fmla="*/ 504338 w 1605470"/>
              <a:gd name="connsiteY128" fmla="*/ 2195378 h 6858000"/>
              <a:gd name="connsiteX129" fmla="*/ 488555 w 1605470"/>
              <a:gd name="connsiteY129" fmla="*/ 2155135 h 6858000"/>
              <a:gd name="connsiteX130" fmla="*/ 486013 w 1605470"/>
              <a:gd name="connsiteY130" fmla="*/ 2118008 h 6858000"/>
              <a:gd name="connsiteX131" fmla="*/ 487006 w 1605470"/>
              <a:gd name="connsiteY131" fmla="*/ 2050531 h 6858000"/>
              <a:gd name="connsiteX132" fmla="*/ 478812 w 1605470"/>
              <a:gd name="connsiteY132" fmla="*/ 1963269 h 6858000"/>
              <a:gd name="connsiteX133" fmla="*/ 459990 w 1605470"/>
              <a:gd name="connsiteY133" fmla="*/ 1906352 h 6858000"/>
              <a:gd name="connsiteX134" fmla="*/ 436547 w 1605470"/>
              <a:gd name="connsiteY134" fmla="*/ 1861531 h 6858000"/>
              <a:gd name="connsiteX135" fmla="*/ 390346 w 1605470"/>
              <a:gd name="connsiteY135" fmla="*/ 1732919 h 6858000"/>
              <a:gd name="connsiteX136" fmla="*/ 362657 w 1605470"/>
              <a:gd name="connsiteY136" fmla="*/ 1663540 h 6858000"/>
              <a:gd name="connsiteX137" fmla="*/ 361783 w 1605470"/>
              <a:gd name="connsiteY137" fmla="*/ 1615777 h 6858000"/>
              <a:gd name="connsiteX138" fmla="*/ 342578 w 1605470"/>
              <a:gd name="connsiteY138" fmla="*/ 1563678 h 6858000"/>
              <a:gd name="connsiteX139" fmla="*/ 355658 w 1605470"/>
              <a:gd name="connsiteY139" fmla="*/ 1519474 h 6858000"/>
              <a:gd name="connsiteX140" fmla="*/ 348400 w 1605470"/>
              <a:gd name="connsiteY140" fmla="*/ 1477995 h 6858000"/>
              <a:gd name="connsiteX141" fmla="*/ 334485 w 1605470"/>
              <a:gd name="connsiteY141" fmla="*/ 1373769 h 6858000"/>
              <a:gd name="connsiteX142" fmla="*/ 342792 w 1605470"/>
              <a:gd name="connsiteY142" fmla="*/ 1307086 h 6858000"/>
              <a:gd name="connsiteX143" fmla="*/ 343980 w 1605470"/>
              <a:gd name="connsiteY143" fmla="*/ 1189033 h 6858000"/>
              <a:gd name="connsiteX144" fmla="*/ 348665 w 1605470"/>
              <a:gd name="connsiteY144" fmla="*/ 1168288 h 6858000"/>
              <a:gd name="connsiteX145" fmla="*/ 340947 w 1605470"/>
              <a:gd name="connsiteY145" fmla="*/ 1142577 h 6858000"/>
              <a:gd name="connsiteX146" fmla="*/ 330253 w 1605470"/>
              <a:gd name="connsiteY146" fmla="*/ 1088484 h 6858000"/>
              <a:gd name="connsiteX147" fmla="*/ 318989 w 1605470"/>
              <a:gd name="connsiteY147" fmla="*/ 1016103 h 6858000"/>
              <a:gd name="connsiteX148" fmla="*/ 320445 w 1605470"/>
              <a:gd name="connsiteY148" fmla="*/ 932283 h 6858000"/>
              <a:gd name="connsiteX149" fmla="*/ 322681 w 1605470"/>
              <a:gd name="connsiteY149" fmla="*/ 915925 h 6858000"/>
              <a:gd name="connsiteX150" fmla="*/ 315310 w 1605470"/>
              <a:gd name="connsiteY150" fmla="*/ 896999 h 6858000"/>
              <a:gd name="connsiteX151" fmla="*/ 284718 w 1605470"/>
              <a:gd name="connsiteY151" fmla="*/ 821517 h 6858000"/>
              <a:gd name="connsiteX152" fmla="*/ 263668 w 1605470"/>
              <a:gd name="connsiteY152" fmla="*/ 751353 h 6858000"/>
              <a:gd name="connsiteX153" fmla="*/ 263226 w 1605470"/>
              <a:gd name="connsiteY153" fmla="*/ 721230 h 6858000"/>
              <a:gd name="connsiteX154" fmla="*/ 248897 w 1605470"/>
              <a:gd name="connsiteY154" fmla="*/ 681659 h 6858000"/>
              <a:gd name="connsiteX155" fmla="*/ 234316 w 1605470"/>
              <a:gd name="connsiteY155" fmla="*/ 635218 h 6858000"/>
              <a:gd name="connsiteX156" fmla="*/ 239327 w 1605470"/>
              <a:gd name="connsiteY156" fmla="*/ 613763 h 6858000"/>
              <a:gd name="connsiteX157" fmla="*/ 225269 w 1605470"/>
              <a:gd name="connsiteY157" fmla="*/ 598582 h 6858000"/>
              <a:gd name="connsiteX158" fmla="*/ 224950 w 1605470"/>
              <a:gd name="connsiteY158" fmla="*/ 576846 h 6858000"/>
              <a:gd name="connsiteX159" fmla="*/ 204576 w 1605470"/>
              <a:gd name="connsiteY159" fmla="*/ 530055 h 6858000"/>
              <a:gd name="connsiteX160" fmla="*/ 219064 w 1605470"/>
              <a:gd name="connsiteY160" fmla="*/ 469651 h 6858000"/>
              <a:gd name="connsiteX161" fmla="*/ 195012 w 1605470"/>
              <a:gd name="connsiteY161" fmla="*/ 448559 h 6858000"/>
              <a:gd name="connsiteX162" fmla="*/ 201434 w 1605470"/>
              <a:gd name="connsiteY162" fmla="*/ 441529 h 6858000"/>
              <a:gd name="connsiteX163" fmla="*/ 200655 w 1605470"/>
              <a:gd name="connsiteY163" fmla="*/ 428927 h 6858000"/>
              <a:gd name="connsiteX164" fmla="*/ 190059 w 1605470"/>
              <a:gd name="connsiteY164" fmla="*/ 430161 h 6858000"/>
              <a:gd name="connsiteX165" fmla="*/ 167079 w 1605470"/>
              <a:gd name="connsiteY165" fmla="*/ 367211 h 6858000"/>
              <a:gd name="connsiteX166" fmla="*/ 124571 w 1605470"/>
              <a:gd name="connsiteY166" fmla="*/ 302178 h 6858000"/>
              <a:gd name="connsiteX167" fmla="*/ 103243 w 1605470"/>
              <a:gd name="connsiteY167" fmla="*/ 211375 h 6858000"/>
              <a:gd name="connsiteX168" fmla="*/ 94571 w 1605470"/>
              <a:gd name="connsiteY168" fmla="*/ 184179 h 6858000"/>
              <a:gd name="connsiteX169" fmla="*/ 13437 w 1605470"/>
              <a:gd name="connsiteY169" fmla="*/ 19287 h 6858000"/>
              <a:gd name="connsiteX170" fmla="*/ 0 w 1605470"/>
              <a:gd name="connsiteY17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31653 w 1605470"/>
              <a:gd name="connsiteY38" fmla="*/ 5604904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3992 w 1605470"/>
              <a:gd name="connsiteY37" fmla="*/ 5619557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4870 w 1605470"/>
              <a:gd name="connsiteY97" fmla="*/ 3375761 h 6858000"/>
              <a:gd name="connsiteX98" fmla="*/ 770510 w 1605470"/>
              <a:gd name="connsiteY98" fmla="*/ 3361844 h 6858000"/>
              <a:gd name="connsiteX99" fmla="*/ 767933 w 1605470"/>
              <a:gd name="connsiteY99" fmla="*/ 3356929 h 6858000"/>
              <a:gd name="connsiteX100" fmla="*/ 766158 w 1605470"/>
              <a:gd name="connsiteY100" fmla="*/ 3349058 h 6858000"/>
              <a:gd name="connsiteX101" fmla="*/ 766414 w 1605470"/>
              <a:gd name="connsiteY101" fmla="*/ 3348763 h 6858000"/>
              <a:gd name="connsiteX102" fmla="*/ 764166 w 1605470"/>
              <a:gd name="connsiteY102" fmla="*/ 3341588 h 6858000"/>
              <a:gd name="connsiteX103" fmla="*/ 749397 w 1605470"/>
              <a:gd name="connsiteY103" fmla="*/ 3307769 h 6858000"/>
              <a:gd name="connsiteX104" fmla="*/ 766960 w 1605470"/>
              <a:gd name="connsiteY104" fmla="*/ 3250522 h 6858000"/>
              <a:gd name="connsiteX105" fmla="*/ 767385 w 1605470"/>
              <a:gd name="connsiteY105" fmla="*/ 3229163 h 6858000"/>
              <a:gd name="connsiteX106" fmla="*/ 769208 w 1605470"/>
              <a:gd name="connsiteY106" fmla="*/ 3217217 h 6858000"/>
              <a:gd name="connsiteX107" fmla="*/ 770350 w 1605470"/>
              <a:gd name="connsiteY107" fmla="*/ 3216125 h 6858000"/>
              <a:gd name="connsiteX108" fmla="*/ 756043 w 1605470"/>
              <a:gd name="connsiteY108" fmla="*/ 3183755 h 6858000"/>
              <a:gd name="connsiteX109" fmla="*/ 756544 w 1605470"/>
              <a:gd name="connsiteY109" fmla="*/ 3178642 h 6858000"/>
              <a:gd name="connsiteX110" fmla="*/ 744144 w 1605470"/>
              <a:gd name="connsiteY110" fmla="*/ 3158586 h 6858000"/>
              <a:gd name="connsiteX111" fmla="*/ 739378 w 1605470"/>
              <a:gd name="connsiteY111" fmla="*/ 3147669 h 6858000"/>
              <a:gd name="connsiteX112" fmla="*/ 734648 w 1605470"/>
              <a:gd name="connsiteY112" fmla="*/ 3145733 h 6858000"/>
              <a:gd name="connsiteX113" fmla="*/ 729329 w 1605470"/>
              <a:gd name="connsiteY113" fmla="*/ 3129034 h 6858000"/>
              <a:gd name="connsiteX114" fmla="*/ 729994 w 1605470"/>
              <a:gd name="connsiteY114" fmla="*/ 3126682 h 6858000"/>
              <a:gd name="connsiteX115" fmla="*/ 720862 w 1605470"/>
              <a:gd name="connsiteY115" fmla="*/ 3114519 h 6858000"/>
              <a:gd name="connsiteX116" fmla="*/ 707471 w 1605470"/>
              <a:gd name="connsiteY116" fmla="*/ 3106272 h 6858000"/>
              <a:gd name="connsiteX117" fmla="*/ 680201 w 1605470"/>
              <a:gd name="connsiteY117" fmla="*/ 2958185 h 6858000"/>
              <a:gd name="connsiteX118" fmla="*/ 622815 w 1605470"/>
              <a:gd name="connsiteY118" fmla="*/ 2762989 h 6858000"/>
              <a:gd name="connsiteX119" fmla="*/ 571733 w 1605470"/>
              <a:gd name="connsiteY119" fmla="*/ 2554718 h 6858000"/>
              <a:gd name="connsiteX120" fmla="*/ 551827 w 1605470"/>
              <a:gd name="connsiteY120" fmla="*/ 2485734 h 6858000"/>
              <a:gd name="connsiteX121" fmla="*/ 542550 w 1605470"/>
              <a:gd name="connsiteY121" fmla="*/ 2447068 h 6858000"/>
              <a:gd name="connsiteX122" fmla="*/ 529511 w 1605470"/>
              <a:gd name="connsiteY122" fmla="*/ 2425819 h 6858000"/>
              <a:gd name="connsiteX123" fmla="*/ 528878 w 1605470"/>
              <a:gd name="connsiteY123" fmla="*/ 2408971 h 6858000"/>
              <a:gd name="connsiteX124" fmla="*/ 535510 w 1605470"/>
              <a:gd name="connsiteY124" fmla="*/ 2402874 h 6858000"/>
              <a:gd name="connsiteX125" fmla="*/ 538122 w 1605470"/>
              <a:gd name="connsiteY125" fmla="*/ 2381443 h 6858000"/>
              <a:gd name="connsiteX126" fmla="*/ 514451 w 1605470"/>
              <a:gd name="connsiteY126" fmla="*/ 2261920 h 6858000"/>
              <a:gd name="connsiteX127" fmla="*/ 504338 w 1605470"/>
              <a:gd name="connsiteY127" fmla="*/ 2195378 h 6858000"/>
              <a:gd name="connsiteX128" fmla="*/ 488555 w 1605470"/>
              <a:gd name="connsiteY128" fmla="*/ 2155135 h 6858000"/>
              <a:gd name="connsiteX129" fmla="*/ 486013 w 1605470"/>
              <a:gd name="connsiteY129" fmla="*/ 2118008 h 6858000"/>
              <a:gd name="connsiteX130" fmla="*/ 487006 w 1605470"/>
              <a:gd name="connsiteY130" fmla="*/ 2050531 h 6858000"/>
              <a:gd name="connsiteX131" fmla="*/ 478812 w 1605470"/>
              <a:gd name="connsiteY131" fmla="*/ 1963269 h 6858000"/>
              <a:gd name="connsiteX132" fmla="*/ 459990 w 1605470"/>
              <a:gd name="connsiteY132" fmla="*/ 1906352 h 6858000"/>
              <a:gd name="connsiteX133" fmla="*/ 436547 w 1605470"/>
              <a:gd name="connsiteY133" fmla="*/ 1861531 h 6858000"/>
              <a:gd name="connsiteX134" fmla="*/ 390346 w 1605470"/>
              <a:gd name="connsiteY134" fmla="*/ 1732919 h 6858000"/>
              <a:gd name="connsiteX135" fmla="*/ 362657 w 1605470"/>
              <a:gd name="connsiteY135" fmla="*/ 1663540 h 6858000"/>
              <a:gd name="connsiteX136" fmla="*/ 361783 w 1605470"/>
              <a:gd name="connsiteY136" fmla="*/ 1615777 h 6858000"/>
              <a:gd name="connsiteX137" fmla="*/ 342578 w 1605470"/>
              <a:gd name="connsiteY137" fmla="*/ 1563678 h 6858000"/>
              <a:gd name="connsiteX138" fmla="*/ 355658 w 1605470"/>
              <a:gd name="connsiteY138" fmla="*/ 1519474 h 6858000"/>
              <a:gd name="connsiteX139" fmla="*/ 348400 w 1605470"/>
              <a:gd name="connsiteY139" fmla="*/ 1477995 h 6858000"/>
              <a:gd name="connsiteX140" fmla="*/ 334485 w 1605470"/>
              <a:gd name="connsiteY140" fmla="*/ 1373769 h 6858000"/>
              <a:gd name="connsiteX141" fmla="*/ 342792 w 1605470"/>
              <a:gd name="connsiteY141" fmla="*/ 1307086 h 6858000"/>
              <a:gd name="connsiteX142" fmla="*/ 343980 w 1605470"/>
              <a:gd name="connsiteY142" fmla="*/ 1189033 h 6858000"/>
              <a:gd name="connsiteX143" fmla="*/ 348665 w 1605470"/>
              <a:gd name="connsiteY143" fmla="*/ 1168288 h 6858000"/>
              <a:gd name="connsiteX144" fmla="*/ 340947 w 1605470"/>
              <a:gd name="connsiteY144" fmla="*/ 1142577 h 6858000"/>
              <a:gd name="connsiteX145" fmla="*/ 330253 w 1605470"/>
              <a:gd name="connsiteY145" fmla="*/ 1088484 h 6858000"/>
              <a:gd name="connsiteX146" fmla="*/ 318989 w 1605470"/>
              <a:gd name="connsiteY146" fmla="*/ 1016103 h 6858000"/>
              <a:gd name="connsiteX147" fmla="*/ 320445 w 1605470"/>
              <a:gd name="connsiteY147" fmla="*/ 932283 h 6858000"/>
              <a:gd name="connsiteX148" fmla="*/ 322681 w 1605470"/>
              <a:gd name="connsiteY148" fmla="*/ 915925 h 6858000"/>
              <a:gd name="connsiteX149" fmla="*/ 315310 w 1605470"/>
              <a:gd name="connsiteY149" fmla="*/ 896999 h 6858000"/>
              <a:gd name="connsiteX150" fmla="*/ 284718 w 1605470"/>
              <a:gd name="connsiteY150" fmla="*/ 821517 h 6858000"/>
              <a:gd name="connsiteX151" fmla="*/ 263668 w 1605470"/>
              <a:gd name="connsiteY151" fmla="*/ 751353 h 6858000"/>
              <a:gd name="connsiteX152" fmla="*/ 263226 w 1605470"/>
              <a:gd name="connsiteY152" fmla="*/ 721230 h 6858000"/>
              <a:gd name="connsiteX153" fmla="*/ 248897 w 1605470"/>
              <a:gd name="connsiteY153" fmla="*/ 681659 h 6858000"/>
              <a:gd name="connsiteX154" fmla="*/ 234316 w 1605470"/>
              <a:gd name="connsiteY154" fmla="*/ 635218 h 6858000"/>
              <a:gd name="connsiteX155" fmla="*/ 239327 w 1605470"/>
              <a:gd name="connsiteY155" fmla="*/ 613763 h 6858000"/>
              <a:gd name="connsiteX156" fmla="*/ 225269 w 1605470"/>
              <a:gd name="connsiteY156" fmla="*/ 598582 h 6858000"/>
              <a:gd name="connsiteX157" fmla="*/ 224950 w 1605470"/>
              <a:gd name="connsiteY157" fmla="*/ 576846 h 6858000"/>
              <a:gd name="connsiteX158" fmla="*/ 204576 w 1605470"/>
              <a:gd name="connsiteY158" fmla="*/ 530055 h 6858000"/>
              <a:gd name="connsiteX159" fmla="*/ 219064 w 1605470"/>
              <a:gd name="connsiteY159" fmla="*/ 469651 h 6858000"/>
              <a:gd name="connsiteX160" fmla="*/ 195012 w 1605470"/>
              <a:gd name="connsiteY160" fmla="*/ 448559 h 6858000"/>
              <a:gd name="connsiteX161" fmla="*/ 201434 w 1605470"/>
              <a:gd name="connsiteY161" fmla="*/ 441529 h 6858000"/>
              <a:gd name="connsiteX162" fmla="*/ 200655 w 1605470"/>
              <a:gd name="connsiteY162" fmla="*/ 428927 h 6858000"/>
              <a:gd name="connsiteX163" fmla="*/ 190059 w 1605470"/>
              <a:gd name="connsiteY163" fmla="*/ 430161 h 6858000"/>
              <a:gd name="connsiteX164" fmla="*/ 167079 w 1605470"/>
              <a:gd name="connsiteY164" fmla="*/ 367211 h 6858000"/>
              <a:gd name="connsiteX165" fmla="*/ 124571 w 1605470"/>
              <a:gd name="connsiteY165" fmla="*/ 302178 h 6858000"/>
              <a:gd name="connsiteX166" fmla="*/ 103243 w 1605470"/>
              <a:gd name="connsiteY166" fmla="*/ 211375 h 6858000"/>
              <a:gd name="connsiteX167" fmla="*/ 94571 w 1605470"/>
              <a:gd name="connsiteY167" fmla="*/ 184179 h 6858000"/>
              <a:gd name="connsiteX168" fmla="*/ 13437 w 1605470"/>
              <a:gd name="connsiteY168" fmla="*/ 19287 h 6858000"/>
              <a:gd name="connsiteX169" fmla="*/ 0 w 1605470"/>
              <a:gd name="connsiteY16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7933 w 1605470"/>
              <a:gd name="connsiteY98" fmla="*/ 3356929 h 6858000"/>
              <a:gd name="connsiteX99" fmla="*/ 766158 w 1605470"/>
              <a:gd name="connsiteY99" fmla="*/ 3349058 h 6858000"/>
              <a:gd name="connsiteX100" fmla="*/ 766414 w 1605470"/>
              <a:gd name="connsiteY100" fmla="*/ 3348763 h 6858000"/>
              <a:gd name="connsiteX101" fmla="*/ 764166 w 1605470"/>
              <a:gd name="connsiteY101" fmla="*/ 3341588 h 6858000"/>
              <a:gd name="connsiteX102" fmla="*/ 749397 w 1605470"/>
              <a:gd name="connsiteY102" fmla="*/ 3307769 h 6858000"/>
              <a:gd name="connsiteX103" fmla="*/ 766960 w 1605470"/>
              <a:gd name="connsiteY103" fmla="*/ 3250522 h 6858000"/>
              <a:gd name="connsiteX104" fmla="*/ 767385 w 1605470"/>
              <a:gd name="connsiteY104" fmla="*/ 3229163 h 6858000"/>
              <a:gd name="connsiteX105" fmla="*/ 769208 w 1605470"/>
              <a:gd name="connsiteY105" fmla="*/ 3217217 h 6858000"/>
              <a:gd name="connsiteX106" fmla="*/ 770350 w 1605470"/>
              <a:gd name="connsiteY106" fmla="*/ 3216125 h 6858000"/>
              <a:gd name="connsiteX107" fmla="*/ 756043 w 1605470"/>
              <a:gd name="connsiteY107" fmla="*/ 3183755 h 6858000"/>
              <a:gd name="connsiteX108" fmla="*/ 756544 w 1605470"/>
              <a:gd name="connsiteY108" fmla="*/ 3178642 h 6858000"/>
              <a:gd name="connsiteX109" fmla="*/ 744144 w 1605470"/>
              <a:gd name="connsiteY109" fmla="*/ 3158586 h 6858000"/>
              <a:gd name="connsiteX110" fmla="*/ 739378 w 1605470"/>
              <a:gd name="connsiteY110" fmla="*/ 3147669 h 6858000"/>
              <a:gd name="connsiteX111" fmla="*/ 734648 w 1605470"/>
              <a:gd name="connsiteY111" fmla="*/ 3145733 h 6858000"/>
              <a:gd name="connsiteX112" fmla="*/ 729329 w 1605470"/>
              <a:gd name="connsiteY112" fmla="*/ 3129034 h 6858000"/>
              <a:gd name="connsiteX113" fmla="*/ 729994 w 1605470"/>
              <a:gd name="connsiteY113" fmla="*/ 3126682 h 6858000"/>
              <a:gd name="connsiteX114" fmla="*/ 720862 w 1605470"/>
              <a:gd name="connsiteY114" fmla="*/ 3114519 h 6858000"/>
              <a:gd name="connsiteX115" fmla="*/ 707471 w 1605470"/>
              <a:gd name="connsiteY115" fmla="*/ 3106272 h 6858000"/>
              <a:gd name="connsiteX116" fmla="*/ 680201 w 1605470"/>
              <a:gd name="connsiteY116" fmla="*/ 2958185 h 6858000"/>
              <a:gd name="connsiteX117" fmla="*/ 622815 w 1605470"/>
              <a:gd name="connsiteY117" fmla="*/ 2762989 h 6858000"/>
              <a:gd name="connsiteX118" fmla="*/ 571733 w 1605470"/>
              <a:gd name="connsiteY118" fmla="*/ 2554718 h 6858000"/>
              <a:gd name="connsiteX119" fmla="*/ 551827 w 1605470"/>
              <a:gd name="connsiteY119" fmla="*/ 2485734 h 6858000"/>
              <a:gd name="connsiteX120" fmla="*/ 542550 w 1605470"/>
              <a:gd name="connsiteY120" fmla="*/ 2447068 h 6858000"/>
              <a:gd name="connsiteX121" fmla="*/ 529511 w 1605470"/>
              <a:gd name="connsiteY121" fmla="*/ 2425819 h 6858000"/>
              <a:gd name="connsiteX122" fmla="*/ 528878 w 1605470"/>
              <a:gd name="connsiteY122" fmla="*/ 2408971 h 6858000"/>
              <a:gd name="connsiteX123" fmla="*/ 535510 w 1605470"/>
              <a:gd name="connsiteY123" fmla="*/ 2402874 h 6858000"/>
              <a:gd name="connsiteX124" fmla="*/ 538122 w 1605470"/>
              <a:gd name="connsiteY124" fmla="*/ 2381443 h 6858000"/>
              <a:gd name="connsiteX125" fmla="*/ 514451 w 1605470"/>
              <a:gd name="connsiteY125" fmla="*/ 2261920 h 6858000"/>
              <a:gd name="connsiteX126" fmla="*/ 504338 w 1605470"/>
              <a:gd name="connsiteY126" fmla="*/ 2195378 h 6858000"/>
              <a:gd name="connsiteX127" fmla="*/ 488555 w 1605470"/>
              <a:gd name="connsiteY127" fmla="*/ 2155135 h 6858000"/>
              <a:gd name="connsiteX128" fmla="*/ 486013 w 1605470"/>
              <a:gd name="connsiteY128" fmla="*/ 2118008 h 6858000"/>
              <a:gd name="connsiteX129" fmla="*/ 487006 w 1605470"/>
              <a:gd name="connsiteY129" fmla="*/ 2050531 h 6858000"/>
              <a:gd name="connsiteX130" fmla="*/ 478812 w 1605470"/>
              <a:gd name="connsiteY130" fmla="*/ 1963269 h 6858000"/>
              <a:gd name="connsiteX131" fmla="*/ 459990 w 1605470"/>
              <a:gd name="connsiteY131" fmla="*/ 1906352 h 6858000"/>
              <a:gd name="connsiteX132" fmla="*/ 436547 w 1605470"/>
              <a:gd name="connsiteY132" fmla="*/ 1861531 h 6858000"/>
              <a:gd name="connsiteX133" fmla="*/ 390346 w 1605470"/>
              <a:gd name="connsiteY133" fmla="*/ 1732919 h 6858000"/>
              <a:gd name="connsiteX134" fmla="*/ 362657 w 1605470"/>
              <a:gd name="connsiteY134" fmla="*/ 1663540 h 6858000"/>
              <a:gd name="connsiteX135" fmla="*/ 361783 w 1605470"/>
              <a:gd name="connsiteY135" fmla="*/ 1615777 h 6858000"/>
              <a:gd name="connsiteX136" fmla="*/ 342578 w 1605470"/>
              <a:gd name="connsiteY136" fmla="*/ 1563678 h 6858000"/>
              <a:gd name="connsiteX137" fmla="*/ 355658 w 1605470"/>
              <a:gd name="connsiteY137" fmla="*/ 1519474 h 6858000"/>
              <a:gd name="connsiteX138" fmla="*/ 348400 w 1605470"/>
              <a:gd name="connsiteY138" fmla="*/ 1477995 h 6858000"/>
              <a:gd name="connsiteX139" fmla="*/ 334485 w 1605470"/>
              <a:gd name="connsiteY139" fmla="*/ 1373769 h 6858000"/>
              <a:gd name="connsiteX140" fmla="*/ 342792 w 1605470"/>
              <a:gd name="connsiteY140" fmla="*/ 1307086 h 6858000"/>
              <a:gd name="connsiteX141" fmla="*/ 343980 w 1605470"/>
              <a:gd name="connsiteY141" fmla="*/ 1189033 h 6858000"/>
              <a:gd name="connsiteX142" fmla="*/ 348665 w 1605470"/>
              <a:gd name="connsiteY142" fmla="*/ 1168288 h 6858000"/>
              <a:gd name="connsiteX143" fmla="*/ 340947 w 1605470"/>
              <a:gd name="connsiteY143" fmla="*/ 1142577 h 6858000"/>
              <a:gd name="connsiteX144" fmla="*/ 330253 w 1605470"/>
              <a:gd name="connsiteY144" fmla="*/ 1088484 h 6858000"/>
              <a:gd name="connsiteX145" fmla="*/ 318989 w 1605470"/>
              <a:gd name="connsiteY145" fmla="*/ 1016103 h 6858000"/>
              <a:gd name="connsiteX146" fmla="*/ 320445 w 1605470"/>
              <a:gd name="connsiteY146" fmla="*/ 932283 h 6858000"/>
              <a:gd name="connsiteX147" fmla="*/ 322681 w 1605470"/>
              <a:gd name="connsiteY147" fmla="*/ 915925 h 6858000"/>
              <a:gd name="connsiteX148" fmla="*/ 315310 w 1605470"/>
              <a:gd name="connsiteY148" fmla="*/ 896999 h 6858000"/>
              <a:gd name="connsiteX149" fmla="*/ 284718 w 1605470"/>
              <a:gd name="connsiteY149" fmla="*/ 821517 h 6858000"/>
              <a:gd name="connsiteX150" fmla="*/ 263668 w 1605470"/>
              <a:gd name="connsiteY150" fmla="*/ 751353 h 6858000"/>
              <a:gd name="connsiteX151" fmla="*/ 263226 w 1605470"/>
              <a:gd name="connsiteY151" fmla="*/ 721230 h 6858000"/>
              <a:gd name="connsiteX152" fmla="*/ 248897 w 1605470"/>
              <a:gd name="connsiteY152" fmla="*/ 681659 h 6858000"/>
              <a:gd name="connsiteX153" fmla="*/ 234316 w 1605470"/>
              <a:gd name="connsiteY153" fmla="*/ 635218 h 6858000"/>
              <a:gd name="connsiteX154" fmla="*/ 239327 w 1605470"/>
              <a:gd name="connsiteY154" fmla="*/ 613763 h 6858000"/>
              <a:gd name="connsiteX155" fmla="*/ 225269 w 1605470"/>
              <a:gd name="connsiteY155" fmla="*/ 598582 h 6858000"/>
              <a:gd name="connsiteX156" fmla="*/ 224950 w 1605470"/>
              <a:gd name="connsiteY156" fmla="*/ 576846 h 6858000"/>
              <a:gd name="connsiteX157" fmla="*/ 204576 w 1605470"/>
              <a:gd name="connsiteY157" fmla="*/ 530055 h 6858000"/>
              <a:gd name="connsiteX158" fmla="*/ 219064 w 1605470"/>
              <a:gd name="connsiteY158" fmla="*/ 469651 h 6858000"/>
              <a:gd name="connsiteX159" fmla="*/ 195012 w 1605470"/>
              <a:gd name="connsiteY159" fmla="*/ 448559 h 6858000"/>
              <a:gd name="connsiteX160" fmla="*/ 201434 w 1605470"/>
              <a:gd name="connsiteY160" fmla="*/ 441529 h 6858000"/>
              <a:gd name="connsiteX161" fmla="*/ 200655 w 1605470"/>
              <a:gd name="connsiteY161" fmla="*/ 428927 h 6858000"/>
              <a:gd name="connsiteX162" fmla="*/ 190059 w 1605470"/>
              <a:gd name="connsiteY162" fmla="*/ 430161 h 6858000"/>
              <a:gd name="connsiteX163" fmla="*/ 167079 w 1605470"/>
              <a:gd name="connsiteY163" fmla="*/ 367211 h 6858000"/>
              <a:gd name="connsiteX164" fmla="*/ 124571 w 1605470"/>
              <a:gd name="connsiteY164" fmla="*/ 302178 h 6858000"/>
              <a:gd name="connsiteX165" fmla="*/ 103243 w 1605470"/>
              <a:gd name="connsiteY165" fmla="*/ 211375 h 6858000"/>
              <a:gd name="connsiteX166" fmla="*/ 94571 w 1605470"/>
              <a:gd name="connsiteY166" fmla="*/ 184179 h 6858000"/>
              <a:gd name="connsiteX167" fmla="*/ 13437 w 1605470"/>
              <a:gd name="connsiteY167" fmla="*/ 19287 h 6858000"/>
              <a:gd name="connsiteX168" fmla="*/ 0 w 1605470"/>
              <a:gd name="connsiteY16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4383 w 1605470"/>
              <a:gd name="connsiteY96" fmla="*/ 3381564 h 6858000"/>
              <a:gd name="connsiteX97" fmla="*/ 770510 w 1605470"/>
              <a:gd name="connsiteY97" fmla="*/ 3361844 h 6858000"/>
              <a:gd name="connsiteX98" fmla="*/ 766158 w 1605470"/>
              <a:gd name="connsiteY98" fmla="*/ 3349058 h 6858000"/>
              <a:gd name="connsiteX99" fmla="*/ 766414 w 1605470"/>
              <a:gd name="connsiteY99" fmla="*/ 3348763 h 6858000"/>
              <a:gd name="connsiteX100" fmla="*/ 764166 w 1605470"/>
              <a:gd name="connsiteY100" fmla="*/ 3341588 h 6858000"/>
              <a:gd name="connsiteX101" fmla="*/ 749397 w 1605470"/>
              <a:gd name="connsiteY101" fmla="*/ 3307769 h 6858000"/>
              <a:gd name="connsiteX102" fmla="*/ 766960 w 1605470"/>
              <a:gd name="connsiteY102" fmla="*/ 3250522 h 6858000"/>
              <a:gd name="connsiteX103" fmla="*/ 767385 w 1605470"/>
              <a:gd name="connsiteY103" fmla="*/ 3229163 h 6858000"/>
              <a:gd name="connsiteX104" fmla="*/ 769208 w 1605470"/>
              <a:gd name="connsiteY104" fmla="*/ 3217217 h 6858000"/>
              <a:gd name="connsiteX105" fmla="*/ 770350 w 1605470"/>
              <a:gd name="connsiteY105" fmla="*/ 3216125 h 6858000"/>
              <a:gd name="connsiteX106" fmla="*/ 756043 w 1605470"/>
              <a:gd name="connsiteY106" fmla="*/ 3183755 h 6858000"/>
              <a:gd name="connsiteX107" fmla="*/ 756544 w 1605470"/>
              <a:gd name="connsiteY107" fmla="*/ 3178642 h 6858000"/>
              <a:gd name="connsiteX108" fmla="*/ 744144 w 1605470"/>
              <a:gd name="connsiteY108" fmla="*/ 3158586 h 6858000"/>
              <a:gd name="connsiteX109" fmla="*/ 739378 w 1605470"/>
              <a:gd name="connsiteY109" fmla="*/ 3147669 h 6858000"/>
              <a:gd name="connsiteX110" fmla="*/ 734648 w 1605470"/>
              <a:gd name="connsiteY110" fmla="*/ 3145733 h 6858000"/>
              <a:gd name="connsiteX111" fmla="*/ 729329 w 1605470"/>
              <a:gd name="connsiteY111" fmla="*/ 3129034 h 6858000"/>
              <a:gd name="connsiteX112" fmla="*/ 729994 w 1605470"/>
              <a:gd name="connsiteY112" fmla="*/ 3126682 h 6858000"/>
              <a:gd name="connsiteX113" fmla="*/ 720862 w 1605470"/>
              <a:gd name="connsiteY113" fmla="*/ 3114519 h 6858000"/>
              <a:gd name="connsiteX114" fmla="*/ 707471 w 1605470"/>
              <a:gd name="connsiteY114" fmla="*/ 3106272 h 6858000"/>
              <a:gd name="connsiteX115" fmla="*/ 680201 w 1605470"/>
              <a:gd name="connsiteY115" fmla="*/ 2958185 h 6858000"/>
              <a:gd name="connsiteX116" fmla="*/ 622815 w 1605470"/>
              <a:gd name="connsiteY116" fmla="*/ 2762989 h 6858000"/>
              <a:gd name="connsiteX117" fmla="*/ 571733 w 1605470"/>
              <a:gd name="connsiteY117" fmla="*/ 2554718 h 6858000"/>
              <a:gd name="connsiteX118" fmla="*/ 551827 w 1605470"/>
              <a:gd name="connsiteY118" fmla="*/ 2485734 h 6858000"/>
              <a:gd name="connsiteX119" fmla="*/ 542550 w 1605470"/>
              <a:gd name="connsiteY119" fmla="*/ 2447068 h 6858000"/>
              <a:gd name="connsiteX120" fmla="*/ 529511 w 1605470"/>
              <a:gd name="connsiteY120" fmla="*/ 2425819 h 6858000"/>
              <a:gd name="connsiteX121" fmla="*/ 528878 w 1605470"/>
              <a:gd name="connsiteY121" fmla="*/ 2408971 h 6858000"/>
              <a:gd name="connsiteX122" fmla="*/ 535510 w 1605470"/>
              <a:gd name="connsiteY122" fmla="*/ 2402874 h 6858000"/>
              <a:gd name="connsiteX123" fmla="*/ 538122 w 1605470"/>
              <a:gd name="connsiteY123" fmla="*/ 2381443 h 6858000"/>
              <a:gd name="connsiteX124" fmla="*/ 514451 w 1605470"/>
              <a:gd name="connsiteY124" fmla="*/ 2261920 h 6858000"/>
              <a:gd name="connsiteX125" fmla="*/ 504338 w 1605470"/>
              <a:gd name="connsiteY125" fmla="*/ 2195378 h 6858000"/>
              <a:gd name="connsiteX126" fmla="*/ 488555 w 1605470"/>
              <a:gd name="connsiteY126" fmla="*/ 2155135 h 6858000"/>
              <a:gd name="connsiteX127" fmla="*/ 486013 w 1605470"/>
              <a:gd name="connsiteY127" fmla="*/ 2118008 h 6858000"/>
              <a:gd name="connsiteX128" fmla="*/ 487006 w 1605470"/>
              <a:gd name="connsiteY128" fmla="*/ 2050531 h 6858000"/>
              <a:gd name="connsiteX129" fmla="*/ 478812 w 1605470"/>
              <a:gd name="connsiteY129" fmla="*/ 1963269 h 6858000"/>
              <a:gd name="connsiteX130" fmla="*/ 459990 w 1605470"/>
              <a:gd name="connsiteY130" fmla="*/ 1906352 h 6858000"/>
              <a:gd name="connsiteX131" fmla="*/ 436547 w 1605470"/>
              <a:gd name="connsiteY131" fmla="*/ 1861531 h 6858000"/>
              <a:gd name="connsiteX132" fmla="*/ 390346 w 1605470"/>
              <a:gd name="connsiteY132" fmla="*/ 1732919 h 6858000"/>
              <a:gd name="connsiteX133" fmla="*/ 362657 w 1605470"/>
              <a:gd name="connsiteY133" fmla="*/ 1663540 h 6858000"/>
              <a:gd name="connsiteX134" fmla="*/ 361783 w 1605470"/>
              <a:gd name="connsiteY134" fmla="*/ 1615777 h 6858000"/>
              <a:gd name="connsiteX135" fmla="*/ 342578 w 1605470"/>
              <a:gd name="connsiteY135" fmla="*/ 1563678 h 6858000"/>
              <a:gd name="connsiteX136" fmla="*/ 355658 w 1605470"/>
              <a:gd name="connsiteY136" fmla="*/ 1519474 h 6858000"/>
              <a:gd name="connsiteX137" fmla="*/ 348400 w 1605470"/>
              <a:gd name="connsiteY137" fmla="*/ 1477995 h 6858000"/>
              <a:gd name="connsiteX138" fmla="*/ 334485 w 1605470"/>
              <a:gd name="connsiteY138" fmla="*/ 1373769 h 6858000"/>
              <a:gd name="connsiteX139" fmla="*/ 342792 w 1605470"/>
              <a:gd name="connsiteY139" fmla="*/ 1307086 h 6858000"/>
              <a:gd name="connsiteX140" fmla="*/ 343980 w 1605470"/>
              <a:gd name="connsiteY140" fmla="*/ 1189033 h 6858000"/>
              <a:gd name="connsiteX141" fmla="*/ 348665 w 1605470"/>
              <a:gd name="connsiteY141" fmla="*/ 1168288 h 6858000"/>
              <a:gd name="connsiteX142" fmla="*/ 340947 w 1605470"/>
              <a:gd name="connsiteY142" fmla="*/ 1142577 h 6858000"/>
              <a:gd name="connsiteX143" fmla="*/ 330253 w 1605470"/>
              <a:gd name="connsiteY143" fmla="*/ 1088484 h 6858000"/>
              <a:gd name="connsiteX144" fmla="*/ 318989 w 1605470"/>
              <a:gd name="connsiteY144" fmla="*/ 1016103 h 6858000"/>
              <a:gd name="connsiteX145" fmla="*/ 320445 w 1605470"/>
              <a:gd name="connsiteY145" fmla="*/ 932283 h 6858000"/>
              <a:gd name="connsiteX146" fmla="*/ 322681 w 1605470"/>
              <a:gd name="connsiteY146" fmla="*/ 915925 h 6858000"/>
              <a:gd name="connsiteX147" fmla="*/ 315310 w 1605470"/>
              <a:gd name="connsiteY147" fmla="*/ 896999 h 6858000"/>
              <a:gd name="connsiteX148" fmla="*/ 284718 w 1605470"/>
              <a:gd name="connsiteY148" fmla="*/ 821517 h 6858000"/>
              <a:gd name="connsiteX149" fmla="*/ 263668 w 1605470"/>
              <a:gd name="connsiteY149" fmla="*/ 751353 h 6858000"/>
              <a:gd name="connsiteX150" fmla="*/ 263226 w 1605470"/>
              <a:gd name="connsiteY150" fmla="*/ 721230 h 6858000"/>
              <a:gd name="connsiteX151" fmla="*/ 248897 w 1605470"/>
              <a:gd name="connsiteY151" fmla="*/ 681659 h 6858000"/>
              <a:gd name="connsiteX152" fmla="*/ 234316 w 1605470"/>
              <a:gd name="connsiteY152" fmla="*/ 635218 h 6858000"/>
              <a:gd name="connsiteX153" fmla="*/ 239327 w 1605470"/>
              <a:gd name="connsiteY153" fmla="*/ 613763 h 6858000"/>
              <a:gd name="connsiteX154" fmla="*/ 225269 w 1605470"/>
              <a:gd name="connsiteY154" fmla="*/ 598582 h 6858000"/>
              <a:gd name="connsiteX155" fmla="*/ 224950 w 1605470"/>
              <a:gd name="connsiteY155" fmla="*/ 576846 h 6858000"/>
              <a:gd name="connsiteX156" fmla="*/ 204576 w 1605470"/>
              <a:gd name="connsiteY156" fmla="*/ 530055 h 6858000"/>
              <a:gd name="connsiteX157" fmla="*/ 219064 w 1605470"/>
              <a:gd name="connsiteY157" fmla="*/ 469651 h 6858000"/>
              <a:gd name="connsiteX158" fmla="*/ 195012 w 1605470"/>
              <a:gd name="connsiteY158" fmla="*/ 448559 h 6858000"/>
              <a:gd name="connsiteX159" fmla="*/ 201434 w 1605470"/>
              <a:gd name="connsiteY159" fmla="*/ 441529 h 6858000"/>
              <a:gd name="connsiteX160" fmla="*/ 200655 w 1605470"/>
              <a:gd name="connsiteY160" fmla="*/ 428927 h 6858000"/>
              <a:gd name="connsiteX161" fmla="*/ 190059 w 1605470"/>
              <a:gd name="connsiteY161" fmla="*/ 430161 h 6858000"/>
              <a:gd name="connsiteX162" fmla="*/ 167079 w 1605470"/>
              <a:gd name="connsiteY162" fmla="*/ 367211 h 6858000"/>
              <a:gd name="connsiteX163" fmla="*/ 124571 w 1605470"/>
              <a:gd name="connsiteY163" fmla="*/ 302178 h 6858000"/>
              <a:gd name="connsiteX164" fmla="*/ 103243 w 1605470"/>
              <a:gd name="connsiteY164" fmla="*/ 211375 h 6858000"/>
              <a:gd name="connsiteX165" fmla="*/ 94571 w 1605470"/>
              <a:gd name="connsiteY165" fmla="*/ 184179 h 6858000"/>
              <a:gd name="connsiteX166" fmla="*/ 13437 w 1605470"/>
              <a:gd name="connsiteY166" fmla="*/ 19287 h 6858000"/>
              <a:gd name="connsiteX167" fmla="*/ 0 w 1605470"/>
              <a:gd name="connsiteY16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6414 w 1605470"/>
              <a:gd name="connsiteY98" fmla="*/ 3348763 h 6858000"/>
              <a:gd name="connsiteX99" fmla="*/ 764166 w 1605470"/>
              <a:gd name="connsiteY99" fmla="*/ 3341588 h 6858000"/>
              <a:gd name="connsiteX100" fmla="*/ 749397 w 1605470"/>
              <a:gd name="connsiteY100" fmla="*/ 3307769 h 6858000"/>
              <a:gd name="connsiteX101" fmla="*/ 766960 w 1605470"/>
              <a:gd name="connsiteY101" fmla="*/ 3250522 h 6858000"/>
              <a:gd name="connsiteX102" fmla="*/ 767385 w 1605470"/>
              <a:gd name="connsiteY102" fmla="*/ 3229163 h 6858000"/>
              <a:gd name="connsiteX103" fmla="*/ 769208 w 1605470"/>
              <a:gd name="connsiteY103" fmla="*/ 3217217 h 6858000"/>
              <a:gd name="connsiteX104" fmla="*/ 770350 w 1605470"/>
              <a:gd name="connsiteY104" fmla="*/ 3216125 h 6858000"/>
              <a:gd name="connsiteX105" fmla="*/ 756043 w 1605470"/>
              <a:gd name="connsiteY105" fmla="*/ 3183755 h 6858000"/>
              <a:gd name="connsiteX106" fmla="*/ 756544 w 1605470"/>
              <a:gd name="connsiteY106" fmla="*/ 3178642 h 6858000"/>
              <a:gd name="connsiteX107" fmla="*/ 744144 w 1605470"/>
              <a:gd name="connsiteY107" fmla="*/ 3158586 h 6858000"/>
              <a:gd name="connsiteX108" fmla="*/ 739378 w 1605470"/>
              <a:gd name="connsiteY108" fmla="*/ 3147669 h 6858000"/>
              <a:gd name="connsiteX109" fmla="*/ 734648 w 1605470"/>
              <a:gd name="connsiteY109" fmla="*/ 3145733 h 6858000"/>
              <a:gd name="connsiteX110" fmla="*/ 729329 w 1605470"/>
              <a:gd name="connsiteY110" fmla="*/ 3129034 h 6858000"/>
              <a:gd name="connsiteX111" fmla="*/ 729994 w 1605470"/>
              <a:gd name="connsiteY111" fmla="*/ 3126682 h 6858000"/>
              <a:gd name="connsiteX112" fmla="*/ 720862 w 1605470"/>
              <a:gd name="connsiteY112" fmla="*/ 3114519 h 6858000"/>
              <a:gd name="connsiteX113" fmla="*/ 707471 w 1605470"/>
              <a:gd name="connsiteY113" fmla="*/ 3106272 h 6858000"/>
              <a:gd name="connsiteX114" fmla="*/ 680201 w 1605470"/>
              <a:gd name="connsiteY114" fmla="*/ 2958185 h 6858000"/>
              <a:gd name="connsiteX115" fmla="*/ 622815 w 1605470"/>
              <a:gd name="connsiteY115" fmla="*/ 2762989 h 6858000"/>
              <a:gd name="connsiteX116" fmla="*/ 571733 w 1605470"/>
              <a:gd name="connsiteY116" fmla="*/ 2554718 h 6858000"/>
              <a:gd name="connsiteX117" fmla="*/ 551827 w 1605470"/>
              <a:gd name="connsiteY117" fmla="*/ 2485734 h 6858000"/>
              <a:gd name="connsiteX118" fmla="*/ 542550 w 1605470"/>
              <a:gd name="connsiteY118" fmla="*/ 2447068 h 6858000"/>
              <a:gd name="connsiteX119" fmla="*/ 529511 w 1605470"/>
              <a:gd name="connsiteY119" fmla="*/ 2425819 h 6858000"/>
              <a:gd name="connsiteX120" fmla="*/ 528878 w 1605470"/>
              <a:gd name="connsiteY120" fmla="*/ 2408971 h 6858000"/>
              <a:gd name="connsiteX121" fmla="*/ 535510 w 1605470"/>
              <a:gd name="connsiteY121" fmla="*/ 2402874 h 6858000"/>
              <a:gd name="connsiteX122" fmla="*/ 538122 w 1605470"/>
              <a:gd name="connsiteY122" fmla="*/ 2381443 h 6858000"/>
              <a:gd name="connsiteX123" fmla="*/ 514451 w 1605470"/>
              <a:gd name="connsiteY123" fmla="*/ 2261920 h 6858000"/>
              <a:gd name="connsiteX124" fmla="*/ 504338 w 1605470"/>
              <a:gd name="connsiteY124" fmla="*/ 2195378 h 6858000"/>
              <a:gd name="connsiteX125" fmla="*/ 488555 w 1605470"/>
              <a:gd name="connsiteY125" fmla="*/ 2155135 h 6858000"/>
              <a:gd name="connsiteX126" fmla="*/ 486013 w 1605470"/>
              <a:gd name="connsiteY126" fmla="*/ 2118008 h 6858000"/>
              <a:gd name="connsiteX127" fmla="*/ 487006 w 1605470"/>
              <a:gd name="connsiteY127" fmla="*/ 2050531 h 6858000"/>
              <a:gd name="connsiteX128" fmla="*/ 478812 w 1605470"/>
              <a:gd name="connsiteY128" fmla="*/ 1963269 h 6858000"/>
              <a:gd name="connsiteX129" fmla="*/ 459990 w 1605470"/>
              <a:gd name="connsiteY129" fmla="*/ 1906352 h 6858000"/>
              <a:gd name="connsiteX130" fmla="*/ 436547 w 1605470"/>
              <a:gd name="connsiteY130" fmla="*/ 1861531 h 6858000"/>
              <a:gd name="connsiteX131" fmla="*/ 390346 w 1605470"/>
              <a:gd name="connsiteY131" fmla="*/ 1732919 h 6858000"/>
              <a:gd name="connsiteX132" fmla="*/ 362657 w 1605470"/>
              <a:gd name="connsiteY132" fmla="*/ 1663540 h 6858000"/>
              <a:gd name="connsiteX133" fmla="*/ 361783 w 1605470"/>
              <a:gd name="connsiteY133" fmla="*/ 1615777 h 6858000"/>
              <a:gd name="connsiteX134" fmla="*/ 342578 w 1605470"/>
              <a:gd name="connsiteY134" fmla="*/ 1563678 h 6858000"/>
              <a:gd name="connsiteX135" fmla="*/ 355658 w 1605470"/>
              <a:gd name="connsiteY135" fmla="*/ 1519474 h 6858000"/>
              <a:gd name="connsiteX136" fmla="*/ 348400 w 1605470"/>
              <a:gd name="connsiteY136" fmla="*/ 1477995 h 6858000"/>
              <a:gd name="connsiteX137" fmla="*/ 334485 w 1605470"/>
              <a:gd name="connsiteY137" fmla="*/ 1373769 h 6858000"/>
              <a:gd name="connsiteX138" fmla="*/ 342792 w 1605470"/>
              <a:gd name="connsiteY138" fmla="*/ 1307086 h 6858000"/>
              <a:gd name="connsiteX139" fmla="*/ 343980 w 1605470"/>
              <a:gd name="connsiteY139" fmla="*/ 1189033 h 6858000"/>
              <a:gd name="connsiteX140" fmla="*/ 348665 w 1605470"/>
              <a:gd name="connsiteY140" fmla="*/ 1168288 h 6858000"/>
              <a:gd name="connsiteX141" fmla="*/ 340947 w 1605470"/>
              <a:gd name="connsiteY141" fmla="*/ 1142577 h 6858000"/>
              <a:gd name="connsiteX142" fmla="*/ 330253 w 1605470"/>
              <a:gd name="connsiteY142" fmla="*/ 1088484 h 6858000"/>
              <a:gd name="connsiteX143" fmla="*/ 318989 w 1605470"/>
              <a:gd name="connsiteY143" fmla="*/ 1016103 h 6858000"/>
              <a:gd name="connsiteX144" fmla="*/ 320445 w 1605470"/>
              <a:gd name="connsiteY144" fmla="*/ 932283 h 6858000"/>
              <a:gd name="connsiteX145" fmla="*/ 322681 w 1605470"/>
              <a:gd name="connsiteY145" fmla="*/ 915925 h 6858000"/>
              <a:gd name="connsiteX146" fmla="*/ 315310 w 1605470"/>
              <a:gd name="connsiteY146" fmla="*/ 896999 h 6858000"/>
              <a:gd name="connsiteX147" fmla="*/ 284718 w 1605470"/>
              <a:gd name="connsiteY147" fmla="*/ 821517 h 6858000"/>
              <a:gd name="connsiteX148" fmla="*/ 263668 w 1605470"/>
              <a:gd name="connsiteY148" fmla="*/ 751353 h 6858000"/>
              <a:gd name="connsiteX149" fmla="*/ 263226 w 1605470"/>
              <a:gd name="connsiteY149" fmla="*/ 721230 h 6858000"/>
              <a:gd name="connsiteX150" fmla="*/ 248897 w 1605470"/>
              <a:gd name="connsiteY150" fmla="*/ 681659 h 6858000"/>
              <a:gd name="connsiteX151" fmla="*/ 234316 w 1605470"/>
              <a:gd name="connsiteY151" fmla="*/ 635218 h 6858000"/>
              <a:gd name="connsiteX152" fmla="*/ 239327 w 1605470"/>
              <a:gd name="connsiteY152" fmla="*/ 613763 h 6858000"/>
              <a:gd name="connsiteX153" fmla="*/ 225269 w 1605470"/>
              <a:gd name="connsiteY153" fmla="*/ 598582 h 6858000"/>
              <a:gd name="connsiteX154" fmla="*/ 224950 w 1605470"/>
              <a:gd name="connsiteY154" fmla="*/ 576846 h 6858000"/>
              <a:gd name="connsiteX155" fmla="*/ 204576 w 1605470"/>
              <a:gd name="connsiteY155" fmla="*/ 530055 h 6858000"/>
              <a:gd name="connsiteX156" fmla="*/ 219064 w 1605470"/>
              <a:gd name="connsiteY156" fmla="*/ 469651 h 6858000"/>
              <a:gd name="connsiteX157" fmla="*/ 195012 w 1605470"/>
              <a:gd name="connsiteY157" fmla="*/ 448559 h 6858000"/>
              <a:gd name="connsiteX158" fmla="*/ 201434 w 1605470"/>
              <a:gd name="connsiteY158" fmla="*/ 441529 h 6858000"/>
              <a:gd name="connsiteX159" fmla="*/ 200655 w 1605470"/>
              <a:gd name="connsiteY159" fmla="*/ 428927 h 6858000"/>
              <a:gd name="connsiteX160" fmla="*/ 190059 w 1605470"/>
              <a:gd name="connsiteY160" fmla="*/ 430161 h 6858000"/>
              <a:gd name="connsiteX161" fmla="*/ 167079 w 1605470"/>
              <a:gd name="connsiteY161" fmla="*/ 367211 h 6858000"/>
              <a:gd name="connsiteX162" fmla="*/ 124571 w 1605470"/>
              <a:gd name="connsiteY162" fmla="*/ 302178 h 6858000"/>
              <a:gd name="connsiteX163" fmla="*/ 103243 w 1605470"/>
              <a:gd name="connsiteY163" fmla="*/ 211375 h 6858000"/>
              <a:gd name="connsiteX164" fmla="*/ 94571 w 1605470"/>
              <a:gd name="connsiteY164" fmla="*/ 184179 h 6858000"/>
              <a:gd name="connsiteX165" fmla="*/ 13437 w 1605470"/>
              <a:gd name="connsiteY165" fmla="*/ 19287 h 6858000"/>
              <a:gd name="connsiteX166" fmla="*/ 0 w 1605470"/>
              <a:gd name="connsiteY16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64166 w 1605470"/>
              <a:gd name="connsiteY98" fmla="*/ 3341588 h 6858000"/>
              <a:gd name="connsiteX99" fmla="*/ 749397 w 1605470"/>
              <a:gd name="connsiteY99" fmla="*/ 3307769 h 6858000"/>
              <a:gd name="connsiteX100" fmla="*/ 766960 w 1605470"/>
              <a:gd name="connsiteY100" fmla="*/ 3250522 h 6858000"/>
              <a:gd name="connsiteX101" fmla="*/ 767385 w 1605470"/>
              <a:gd name="connsiteY101" fmla="*/ 3229163 h 6858000"/>
              <a:gd name="connsiteX102" fmla="*/ 769208 w 1605470"/>
              <a:gd name="connsiteY102" fmla="*/ 3217217 h 6858000"/>
              <a:gd name="connsiteX103" fmla="*/ 770350 w 1605470"/>
              <a:gd name="connsiteY103" fmla="*/ 3216125 h 6858000"/>
              <a:gd name="connsiteX104" fmla="*/ 756043 w 1605470"/>
              <a:gd name="connsiteY104" fmla="*/ 3183755 h 6858000"/>
              <a:gd name="connsiteX105" fmla="*/ 756544 w 1605470"/>
              <a:gd name="connsiteY105" fmla="*/ 3178642 h 6858000"/>
              <a:gd name="connsiteX106" fmla="*/ 744144 w 1605470"/>
              <a:gd name="connsiteY106" fmla="*/ 3158586 h 6858000"/>
              <a:gd name="connsiteX107" fmla="*/ 739378 w 1605470"/>
              <a:gd name="connsiteY107" fmla="*/ 3147669 h 6858000"/>
              <a:gd name="connsiteX108" fmla="*/ 734648 w 1605470"/>
              <a:gd name="connsiteY108" fmla="*/ 3145733 h 6858000"/>
              <a:gd name="connsiteX109" fmla="*/ 729329 w 1605470"/>
              <a:gd name="connsiteY109" fmla="*/ 3129034 h 6858000"/>
              <a:gd name="connsiteX110" fmla="*/ 729994 w 1605470"/>
              <a:gd name="connsiteY110" fmla="*/ 3126682 h 6858000"/>
              <a:gd name="connsiteX111" fmla="*/ 720862 w 1605470"/>
              <a:gd name="connsiteY111" fmla="*/ 3114519 h 6858000"/>
              <a:gd name="connsiteX112" fmla="*/ 707471 w 1605470"/>
              <a:gd name="connsiteY112" fmla="*/ 3106272 h 6858000"/>
              <a:gd name="connsiteX113" fmla="*/ 680201 w 1605470"/>
              <a:gd name="connsiteY113" fmla="*/ 2958185 h 6858000"/>
              <a:gd name="connsiteX114" fmla="*/ 622815 w 1605470"/>
              <a:gd name="connsiteY114" fmla="*/ 2762989 h 6858000"/>
              <a:gd name="connsiteX115" fmla="*/ 571733 w 1605470"/>
              <a:gd name="connsiteY115" fmla="*/ 2554718 h 6858000"/>
              <a:gd name="connsiteX116" fmla="*/ 551827 w 1605470"/>
              <a:gd name="connsiteY116" fmla="*/ 2485734 h 6858000"/>
              <a:gd name="connsiteX117" fmla="*/ 542550 w 1605470"/>
              <a:gd name="connsiteY117" fmla="*/ 2447068 h 6858000"/>
              <a:gd name="connsiteX118" fmla="*/ 529511 w 1605470"/>
              <a:gd name="connsiteY118" fmla="*/ 2425819 h 6858000"/>
              <a:gd name="connsiteX119" fmla="*/ 528878 w 1605470"/>
              <a:gd name="connsiteY119" fmla="*/ 2408971 h 6858000"/>
              <a:gd name="connsiteX120" fmla="*/ 535510 w 1605470"/>
              <a:gd name="connsiteY120" fmla="*/ 2402874 h 6858000"/>
              <a:gd name="connsiteX121" fmla="*/ 538122 w 1605470"/>
              <a:gd name="connsiteY121" fmla="*/ 2381443 h 6858000"/>
              <a:gd name="connsiteX122" fmla="*/ 514451 w 1605470"/>
              <a:gd name="connsiteY122" fmla="*/ 2261920 h 6858000"/>
              <a:gd name="connsiteX123" fmla="*/ 504338 w 1605470"/>
              <a:gd name="connsiteY123" fmla="*/ 2195378 h 6858000"/>
              <a:gd name="connsiteX124" fmla="*/ 488555 w 1605470"/>
              <a:gd name="connsiteY124" fmla="*/ 2155135 h 6858000"/>
              <a:gd name="connsiteX125" fmla="*/ 486013 w 1605470"/>
              <a:gd name="connsiteY125" fmla="*/ 2118008 h 6858000"/>
              <a:gd name="connsiteX126" fmla="*/ 487006 w 1605470"/>
              <a:gd name="connsiteY126" fmla="*/ 2050531 h 6858000"/>
              <a:gd name="connsiteX127" fmla="*/ 478812 w 1605470"/>
              <a:gd name="connsiteY127" fmla="*/ 1963269 h 6858000"/>
              <a:gd name="connsiteX128" fmla="*/ 459990 w 1605470"/>
              <a:gd name="connsiteY128" fmla="*/ 1906352 h 6858000"/>
              <a:gd name="connsiteX129" fmla="*/ 436547 w 1605470"/>
              <a:gd name="connsiteY129" fmla="*/ 1861531 h 6858000"/>
              <a:gd name="connsiteX130" fmla="*/ 390346 w 1605470"/>
              <a:gd name="connsiteY130" fmla="*/ 1732919 h 6858000"/>
              <a:gd name="connsiteX131" fmla="*/ 362657 w 1605470"/>
              <a:gd name="connsiteY131" fmla="*/ 1663540 h 6858000"/>
              <a:gd name="connsiteX132" fmla="*/ 361783 w 1605470"/>
              <a:gd name="connsiteY132" fmla="*/ 1615777 h 6858000"/>
              <a:gd name="connsiteX133" fmla="*/ 342578 w 1605470"/>
              <a:gd name="connsiteY133" fmla="*/ 1563678 h 6858000"/>
              <a:gd name="connsiteX134" fmla="*/ 355658 w 1605470"/>
              <a:gd name="connsiteY134" fmla="*/ 1519474 h 6858000"/>
              <a:gd name="connsiteX135" fmla="*/ 348400 w 1605470"/>
              <a:gd name="connsiteY135" fmla="*/ 1477995 h 6858000"/>
              <a:gd name="connsiteX136" fmla="*/ 334485 w 1605470"/>
              <a:gd name="connsiteY136" fmla="*/ 1373769 h 6858000"/>
              <a:gd name="connsiteX137" fmla="*/ 342792 w 1605470"/>
              <a:gd name="connsiteY137" fmla="*/ 1307086 h 6858000"/>
              <a:gd name="connsiteX138" fmla="*/ 343980 w 1605470"/>
              <a:gd name="connsiteY138" fmla="*/ 1189033 h 6858000"/>
              <a:gd name="connsiteX139" fmla="*/ 348665 w 1605470"/>
              <a:gd name="connsiteY139" fmla="*/ 1168288 h 6858000"/>
              <a:gd name="connsiteX140" fmla="*/ 340947 w 1605470"/>
              <a:gd name="connsiteY140" fmla="*/ 1142577 h 6858000"/>
              <a:gd name="connsiteX141" fmla="*/ 330253 w 1605470"/>
              <a:gd name="connsiteY141" fmla="*/ 1088484 h 6858000"/>
              <a:gd name="connsiteX142" fmla="*/ 318989 w 1605470"/>
              <a:gd name="connsiteY142" fmla="*/ 1016103 h 6858000"/>
              <a:gd name="connsiteX143" fmla="*/ 320445 w 1605470"/>
              <a:gd name="connsiteY143" fmla="*/ 932283 h 6858000"/>
              <a:gd name="connsiteX144" fmla="*/ 322681 w 1605470"/>
              <a:gd name="connsiteY144" fmla="*/ 915925 h 6858000"/>
              <a:gd name="connsiteX145" fmla="*/ 315310 w 1605470"/>
              <a:gd name="connsiteY145" fmla="*/ 896999 h 6858000"/>
              <a:gd name="connsiteX146" fmla="*/ 284718 w 1605470"/>
              <a:gd name="connsiteY146" fmla="*/ 821517 h 6858000"/>
              <a:gd name="connsiteX147" fmla="*/ 263668 w 1605470"/>
              <a:gd name="connsiteY147" fmla="*/ 751353 h 6858000"/>
              <a:gd name="connsiteX148" fmla="*/ 263226 w 1605470"/>
              <a:gd name="connsiteY148" fmla="*/ 721230 h 6858000"/>
              <a:gd name="connsiteX149" fmla="*/ 248897 w 1605470"/>
              <a:gd name="connsiteY149" fmla="*/ 681659 h 6858000"/>
              <a:gd name="connsiteX150" fmla="*/ 234316 w 1605470"/>
              <a:gd name="connsiteY150" fmla="*/ 635218 h 6858000"/>
              <a:gd name="connsiteX151" fmla="*/ 239327 w 1605470"/>
              <a:gd name="connsiteY151" fmla="*/ 613763 h 6858000"/>
              <a:gd name="connsiteX152" fmla="*/ 225269 w 1605470"/>
              <a:gd name="connsiteY152" fmla="*/ 598582 h 6858000"/>
              <a:gd name="connsiteX153" fmla="*/ 224950 w 1605470"/>
              <a:gd name="connsiteY153" fmla="*/ 576846 h 6858000"/>
              <a:gd name="connsiteX154" fmla="*/ 204576 w 1605470"/>
              <a:gd name="connsiteY154" fmla="*/ 530055 h 6858000"/>
              <a:gd name="connsiteX155" fmla="*/ 219064 w 1605470"/>
              <a:gd name="connsiteY155" fmla="*/ 469651 h 6858000"/>
              <a:gd name="connsiteX156" fmla="*/ 195012 w 1605470"/>
              <a:gd name="connsiteY156" fmla="*/ 448559 h 6858000"/>
              <a:gd name="connsiteX157" fmla="*/ 201434 w 1605470"/>
              <a:gd name="connsiteY157" fmla="*/ 441529 h 6858000"/>
              <a:gd name="connsiteX158" fmla="*/ 200655 w 1605470"/>
              <a:gd name="connsiteY158" fmla="*/ 428927 h 6858000"/>
              <a:gd name="connsiteX159" fmla="*/ 190059 w 1605470"/>
              <a:gd name="connsiteY159" fmla="*/ 430161 h 6858000"/>
              <a:gd name="connsiteX160" fmla="*/ 167079 w 1605470"/>
              <a:gd name="connsiteY160" fmla="*/ 367211 h 6858000"/>
              <a:gd name="connsiteX161" fmla="*/ 124571 w 1605470"/>
              <a:gd name="connsiteY161" fmla="*/ 302178 h 6858000"/>
              <a:gd name="connsiteX162" fmla="*/ 103243 w 1605470"/>
              <a:gd name="connsiteY162" fmla="*/ 211375 h 6858000"/>
              <a:gd name="connsiteX163" fmla="*/ 94571 w 1605470"/>
              <a:gd name="connsiteY163" fmla="*/ 184179 h 6858000"/>
              <a:gd name="connsiteX164" fmla="*/ 13437 w 1605470"/>
              <a:gd name="connsiteY164" fmla="*/ 19287 h 6858000"/>
              <a:gd name="connsiteX165" fmla="*/ 0 w 1605470"/>
              <a:gd name="connsiteY16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66158 w 1605470"/>
              <a:gd name="connsiteY97" fmla="*/ 3349058 h 6858000"/>
              <a:gd name="connsiteX98" fmla="*/ 749397 w 1605470"/>
              <a:gd name="connsiteY98" fmla="*/ 3307769 h 6858000"/>
              <a:gd name="connsiteX99" fmla="*/ 766960 w 1605470"/>
              <a:gd name="connsiteY99" fmla="*/ 3250522 h 6858000"/>
              <a:gd name="connsiteX100" fmla="*/ 767385 w 1605470"/>
              <a:gd name="connsiteY100" fmla="*/ 3229163 h 6858000"/>
              <a:gd name="connsiteX101" fmla="*/ 769208 w 1605470"/>
              <a:gd name="connsiteY101" fmla="*/ 3217217 h 6858000"/>
              <a:gd name="connsiteX102" fmla="*/ 770350 w 1605470"/>
              <a:gd name="connsiteY102" fmla="*/ 3216125 h 6858000"/>
              <a:gd name="connsiteX103" fmla="*/ 756043 w 1605470"/>
              <a:gd name="connsiteY103" fmla="*/ 3183755 h 6858000"/>
              <a:gd name="connsiteX104" fmla="*/ 756544 w 1605470"/>
              <a:gd name="connsiteY104" fmla="*/ 3178642 h 6858000"/>
              <a:gd name="connsiteX105" fmla="*/ 744144 w 1605470"/>
              <a:gd name="connsiteY105" fmla="*/ 3158586 h 6858000"/>
              <a:gd name="connsiteX106" fmla="*/ 739378 w 1605470"/>
              <a:gd name="connsiteY106" fmla="*/ 3147669 h 6858000"/>
              <a:gd name="connsiteX107" fmla="*/ 734648 w 1605470"/>
              <a:gd name="connsiteY107" fmla="*/ 3145733 h 6858000"/>
              <a:gd name="connsiteX108" fmla="*/ 729329 w 1605470"/>
              <a:gd name="connsiteY108" fmla="*/ 3129034 h 6858000"/>
              <a:gd name="connsiteX109" fmla="*/ 729994 w 1605470"/>
              <a:gd name="connsiteY109" fmla="*/ 3126682 h 6858000"/>
              <a:gd name="connsiteX110" fmla="*/ 720862 w 1605470"/>
              <a:gd name="connsiteY110" fmla="*/ 3114519 h 6858000"/>
              <a:gd name="connsiteX111" fmla="*/ 707471 w 1605470"/>
              <a:gd name="connsiteY111" fmla="*/ 3106272 h 6858000"/>
              <a:gd name="connsiteX112" fmla="*/ 680201 w 1605470"/>
              <a:gd name="connsiteY112" fmla="*/ 2958185 h 6858000"/>
              <a:gd name="connsiteX113" fmla="*/ 622815 w 1605470"/>
              <a:gd name="connsiteY113" fmla="*/ 2762989 h 6858000"/>
              <a:gd name="connsiteX114" fmla="*/ 571733 w 1605470"/>
              <a:gd name="connsiteY114" fmla="*/ 2554718 h 6858000"/>
              <a:gd name="connsiteX115" fmla="*/ 551827 w 1605470"/>
              <a:gd name="connsiteY115" fmla="*/ 2485734 h 6858000"/>
              <a:gd name="connsiteX116" fmla="*/ 542550 w 1605470"/>
              <a:gd name="connsiteY116" fmla="*/ 2447068 h 6858000"/>
              <a:gd name="connsiteX117" fmla="*/ 529511 w 1605470"/>
              <a:gd name="connsiteY117" fmla="*/ 2425819 h 6858000"/>
              <a:gd name="connsiteX118" fmla="*/ 528878 w 1605470"/>
              <a:gd name="connsiteY118" fmla="*/ 2408971 h 6858000"/>
              <a:gd name="connsiteX119" fmla="*/ 535510 w 1605470"/>
              <a:gd name="connsiteY119" fmla="*/ 2402874 h 6858000"/>
              <a:gd name="connsiteX120" fmla="*/ 538122 w 1605470"/>
              <a:gd name="connsiteY120" fmla="*/ 2381443 h 6858000"/>
              <a:gd name="connsiteX121" fmla="*/ 514451 w 1605470"/>
              <a:gd name="connsiteY121" fmla="*/ 2261920 h 6858000"/>
              <a:gd name="connsiteX122" fmla="*/ 504338 w 1605470"/>
              <a:gd name="connsiteY122" fmla="*/ 2195378 h 6858000"/>
              <a:gd name="connsiteX123" fmla="*/ 488555 w 1605470"/>
              <a:gd name="connsiteY123" fmla="*/ 2155135 h 6858000"/>
              <a:gd name="connsiteX124" fmla="*/ 486013 w 1605470"/>
              <a:gd name="connsiteY124" fmla="*/ 2118008 h 6858000"/>
              <a:gd name="connsiteX125" fmla="*/ 487006 w 1605470"/>
              <a:gd name="connsiteY125" fmla="*/ 2050531 h 6858000"/>
              <a:gd name="connsiteX126" fmla="*/ 478812 w 1605470"/>
              <a:gd name="connsiteY126" fmla="*/ 1963269 h 6858000"/>
              <a:gd name="connsiteX127" fmla="*/ 459990 w 1605470"/>
              <a:gd name="connsiteY127" fmla="*/ 1906352 h 6858000"/>
              <a:gd name="connsiteX128" fmla="*/ 436547 w 1605470"/>
              <a:gd name="connsiteY128" fmla="*/ 1861531 h 6858000"/>
              <a:gd name="connsiteX129" fmla="*/ 390346 w 1605470"/>
              <a:gd name="connsiteY129" fmla="*/ 1732919 h 6858000"/>
              <a:gd name="connsiteX130" fmla="*/ 362657 w 1605470"/>
              <a:gd name="connsiteY130" fmla="*/ 1663540 h 6858000"/>
              <a:gd name="connsiteX131" fmla="*/ 361783 w 1605470"/>
              <a:gd name="connsiteY131" fmla="*/ 1615777 h 6858000"/>
              <a:gd name="connsiteX132" fmla="*/ 342578 w 1605470"/>
              <a:gd name="connsiteY132" fmla="*/ 1563678 h 6858000"/>
              <a:gd name="connsiteX133" fmla="*/ 355658 w 1605470"/>
              <a:gd name="connsiteY133" fmla="*/ 1519474 h 6858000"/>
              <a:gd name="connsiteX134" fmla="*/ 348400 w 1605470"/>
              <a:gd name="connsiteY134" fmla="*/ 1477995 h 6858000"/>
              <a:gd name="connsiteX135" fmla="*/ 334485 w 1605470"/>
              <a:gd name="connsiteY135" fmla="*/ 1373769 h 6858000"/>
              <a:gd name="connsiteX136" fmla="*/ 342792 w 1605470"/>
              <a:gd name="connsiteY136" fmla="*/ 1307086 h 6858000"/>
              <a:gd name="connsiteX137" fmla="*/ 343980 w 1605470"/>
              <a:gd name="connsiteY137" fmla="*/ 1189033 h 6858000"/>
              <a:gd name="connsiteX138" fmla="*/ 348665 w 1605470"/>
              <a:gd name="connsiteY138" fmla="*/ 1168288 h 6858000"/>
              <a:gd name="connsiteX139" fmla="*/ 340947 w 1605470"/>
              <a:gd name="connsiteY139" fmla="*/ 1142577 h 6858000"/>
              <a:gd name="connsiteX140" fmla="*/ 330253 w 1605470"/>
              <a:gd name="connsiteY140" fmla="*/ 1088484 h 6858000"/>
              <a:gd name="connsiteX141" fmla="*/ 318989 w 1605470"/>
              <a:gd name="connsiteY141" fmla="*/ 1016103 h 6858000"/>
              <a:gd name="connsiteX142" fmla="*/ 320445 w 1605470"/>
              <a:gd name="connsiteY142" fmla="*/ 932283 h 6858000"/>
              <a:gd name="connsiteX143" fmla="*/ 322681 w 1605470"/>
              <a:gd name="connsiteY143" fmla="*/ 915925 h 6858000"/>
              <a:gd name="connsiteX144" fmla="*/ 315310 w 1605470"/>
              <a:gd name="connsiteY144" fmla="*/ 896999 h 6858000"/>
              <a:gd name="connsiteX145" fmla="*/ 284718 w 1605470"/>
              <a:gd name="connsiteY145" fmla="*/ 821517 h 6858000"/>
              <a:gd name="connsiteX146" fmla="*/ 263668 w 1605470"/>
              <a:gd name="connsiteY146" fmla="*/ 751353 h 6858000"/>
              <a:gd name="connsiteX147" fmla="*/ 263226 w 1605470"/>
              <a:gd name="connsiteY147" fmla="*/ 721230 h 6858000"/>
              <a:gd name="connsiteX148" fmla="*/ 248897 w 1605470"/>
              <a:gd name="connsiteY148" fmla="*/ 681659 h 6858000"/>
              <a:gd name="connsiteX149" fmla="*/ 234316 w 1605470"/>
              <a:gd name="connsiteY149" fmla="*/ 635218 h 6858000"/>
              <a:gd name="connsiteX150" fmla="*/ 239327 w 1605470"/>
              <a:gd name="connsiteY150" fmla="*/ 613763 h 6858000"/>
              <a:gd name="connsiteX151" fmla="*/ 225269 w 1605470"/>
              <a:gd name="connsiteY151" fmla="*/ 598582 h 6858000"/>
              <a:gd name="connsiteX152" fmla="*/ 224950 w 1605470"/>
              <a:gd name="connsiteY152" fmla="*/ 576846 h 6858000"/>
              <a:gd name="connsiteX153" fmla="*/ 204576 w 1605470"/>
              <a:gd name="connsiteY153" fmla="*/ 530055 h 6858000"/>
              <a:gd name="connsiteX154" fmla="*/ 219064 w 1605470"/>
              <a:gd name="connsiteY154" fmla="*/ 469651 h 6858000"/>
              <a:gd name="connsiteX155" fmla="*/ 195012 w 1605470"/>
              <a:gd name="connsiteY155" fmla="*/ 448559 h 6858000"/>
              <a:gd name="connsiteX156" fmla="*/ 201434 w 1605470"/>
              <a:gd name="connsiteY156" fmla="*/ 441529 h 6858000"/>
              <a:gd name="connsiteX157" fmla="*/ 200655 w 1605470"/>
              <a:gd name="connsiteY157" fmla="*/ 428927 h 6858000"/>
              <a:gd name="connsiteX158" fmla="*/ 190059 w 1605470"/>
              <a:gd name="connsiteY158" fmla="*/ 430161 h 6858000"/>
              <a:gd name="connsiteX159" fmla="*/ 167079 w 1605470"/>
              <a:gd name="connsiteY159" fmla="*/ 367211 h 6858000"/>
              <a:gd name="connsiteX160" fmla="*/ 124571 w 1605470"/>
              <a:gd name="connsiteY160" fmla="*/ 302178 h 6858000"/>
              <a:gd name="connsiteX161" fmla="*/ 103243 w 1605470"/>
              <a:gd name="connsiteY161" fmla="*/ 211375 h 6858000"/>
              <a:gd name="connsiteX162" fmla="*/ 94571 w 1605470"/>
              <a:gd name="connsiteY162" fmla="*/ 184179 h 6858000"/>
              <a:gd name="connsiteX163" fmla="*/ 13437 w 1605470"/>
              <a:gd name="connsiteY163" fmla="*/ 19287 h 6858000"/>
              <a:gd name="connsiteX164" fmla="*/ 0 w 1605470"/>
              <a:gd name="connsiteY164"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70510 w 1605470"/>
              <a:gd name="connsiteY96" fmla="*/ 3361844 h 6858000"/>
              <a:gd name="connsiteX97" fmla="*/ 749397 w 1605470"/>
              <a:gd name="connsiteY97" fmla="*/ 3307769 h 6858000"/>
              <a:gd name="connsiteX98" fmla="*/ 766960 w 1605470"/>
              <a:gd name="connsiteY98" fmla="*/ 3250522 h 6858000"/>
              <a:gd name="connsiteX99" fmla="*/ 767385 w 1605470"/>
              <a:gd name="connsiteY99" fmla="*/ 3229163 h 6858000"/>
              <a:gd name="connsiteX100" fmla="*/ 769208 w 1605470"/>
              <a:gd name="connsiteY100" fmla="*/ 3217217 h 6858000"/>
              <a:gd name="connsiteX101" fmla="*/ 770350 w 1605470"/>
              <a:gd name="connsiteY101" fmla="*/ 3216125 h 6858000"/>
              <a:gd name="connsiteX102" fmla="*/ 756043 w 1605470"/>
              <a:gd name="connsiteY102" fmla="*/ 3183755 h 6858000"/>
              <a:gd name="connsiteX103" fmla="*/ 756544 w 1605470"/>
              <a:gd name="connsiteY103" fmla="*/ 3178642 h 6858000"/>
              <a:gd name="connsiteX104" fmla="*/ 744144 w 1605470"/>
              <a:gd name="connsiteY104" fmla="*/ 3158586 h 6858000"/>
              <a:gd name="connsiteX105" fmla="*/ 739378 w 1605470"/>
              <a:gd name="connsiteY105" fmla="*/ 3147669 h 6858000"/>
              <a:gd name="connsiteX106" fmla="*/ 734648 w 1605470"/>
              <a:gd name="connsiteY106" fmla="*/ 3145733 h 6858000"/>
              <a:gd name="connsiteX107" fmla="*/ 729329 w 1605470"/>
              <a:gd name="connsiteY107" fmla="*/ 3129034 h 6858000"/>
              <a:gd name="connsiteX108" fmla="*/ 729994 w 1605470"/>
              <a:gd name="connsiteY108" fmla="*/ 3126682 h 6858000"/>
              <a:gd name="connsiteX109" fmla="*/ 720862 w 1605470"/>
              <a:gd name="connsiteY109" fmla="*/ 3114519 h 6858000"/>
              <a:gd name="connsiteX110" fmla="*/ 707471 w 1605470"/>
              <a:gd name="connsiteY110" fmla="*/ 3106272 h 6858000"/>
              <a:gd name="connsiteX111" fmla="*/ 680201 w 1605470"/>
              <a:gd name="connsiteY111" fmla="*/ 2958185 h 6858000"/>
              <a:gd name="connsiteX112" fmla="*/ 622815 w 1605470"/>
              <a:gd name="connsiteY112" fmla="*/ 2762989 h 6858000"/>
              <a:gd name="connsiteX113" fmla="*/ 571733 w 1605470"/>
              <a:gd name="connsiteY113" fmla="*/ 2554718 h 6858000"/>
              <a:gd name="connsiteX114" fmla="*/ 551827 w 1605470"/>
              <a:gd name="connsiteY114" fmla="*/ 2485734 h 6858000"/>
              <a:gd name="connsiteX115" fmla="*/ 542550 w 1605470"/>
              <a:gd name="connsiteY115" fmla="*/ 2447068 h 6858000"/>
              <a:gd name="connsiteX116" fmla="*/ 529511 w 1605470"/>
              <a:gd name="connsiteY116" fmla="*/ 2425819 h 6858000"/>
              <a:gd name="connsiteX117" fmla="*/ 528878 w 1605470"/>
              <a:gd name="connsiteY117" fmla="*/ 2408971 h 6858000"/>
              <a:gd name="connsiteX118" fmla="*/ 535510 w 1605470"/>
              <a:gd name="connsiteY118" fmla="*/ 2402874 h 6858000"/>
              <a:gd name="connsiteX119" fmla="*/ 538122 w 1605470"/>
              <a:gd name="connsiteY119" fmla="*/ 2381443 h 6858000"/>
              <a:gd name="connsiteX120" fmla="*/ 514451 w 1605470"/>
              <a:gd name="connsiteY120" fmla="*/ 2261920 h 6858000"/>
              <a:gd name="connsiteX121" fmla="*/ 504338 w 1605470"/>
              <a:gd name="connsiteY121" fmla="*/ 2195378 h 6858000"/>
              <a:gd name="connsiteX122" fmla="*/ 488555 w 1605470"/>
              <a:gd name="connsiteY122" fmla="*/ 2155135 h 6858000"/>
              <a:gd name="connsiteX123" fmla="*/ 486013 w 1605470"/>
              <a:gd name="connsiteY123" fmla="*/ 2118008 h 6858000"/>
              <a:gd name="connsiteX124" fmla="*/ 487006 w 1605470"/>
              <a:gd name="connsiteY124" fmla="*/ 2050531 h 6858000"/>
              <a:gd name="connsiteX125" fmla="*/ 478812 w 1605470"/>
              <a:gd name="connsiteY125" fmla="*/ 1963269 h 6858000"/>
              <a:gd name="connsiteX126" fmla="*/ 459990 w 1605470"/>
              <a:gd name="connsiteY126" fmla="*/ 1906352 h 6858000"/>
              <a:gd name="connsiteX127" fmla="*/ 436547 w 1605470"/>
              <a:gd name="connsiteY127" fmla="*/ 1861531 h 6858000"/>
              <a:gd name="connsiteX128" fmla="*/ 390346 w 1605470"/>
              <a:gd name="connsiteY128" fmla="*/ 1732919 h 6858000"/>
              <a:gd name="connsiteX129" fmla="*/ 362657 w 1605470"/>
              <a:gd name="connsiteY129" fmla="*/ 1663540 h 6858000"/>
              <a:gd name="connsiteX130" fmla="*/ 361783 w 1605470"/>
              <a:gd name="connsiteY130" fmla="*/ 1615777 h 6858000"/>
              <a:gd name="connsiteX131" fmla="*/ 342578 w 1605470"/>
              <a:gd name="connsiteY131" fmla="*/ 1563678 h 6858000"/>
              <a:gd name="connsiteX132" fmla="*/ 355658 w 1605470"/>
              <a:gd name="connsiteY132" fmla="*/ 1519474 h 6858000"/>
              <a:gd name="connsiteX133" fmla="*/ 348400 w 1605470"/>
              <a:gd name="connsiteY133" fmla="*/ 1477995 h 6858000"/>
              <a:gd name="connsiteX134" fmla="*/ 334485 w 1605470"/>
              <a:gd name="connsiteY134" fmla="*/ 1373769 h 6858000"/>
              <a:gd name="connsiteX135" fmla="*/ 342792 w 1605470"/>
              <a:gd name="connsiteY135" fmla="*/ 1307086 h 6858000"/>
              <a:gd name="connsiteX136" fmla="*/ 343980 w 1605470"/>
              <a:gd name="connsiteY136" fmla="*/ 1189033 h 6858000"/>
              <a:gd name="connsiteX137" fmla="*/ 348665 w 1605470"/>
              <a:gd name="connsiteY137" fmla="*/ 1168288 h 6858000"/>
              <a:gd name="connsiteX138" fmla="*/ 340947 w 1605470"/>
              <a:gd name="connsiteY138" fmla="*/ 1142577 h 6858000"/>
              <a:gd name="connsiteX139" fmla="*/ 330253 w 1605470"/>
              <a:gd name="connsiteY139" fmla="*/ 1088484 h 6858000"/>
              <a:gd name="connsiteX140" fmla="*/ 318989 w 1605470"/>
              <a:gd name="connsiteY140" fmla="*/ 1016103 h 6858000"/>
              <a:gd name="connsiteX141" fmla="*/ 320445 w 1605470"/>
              <a:gd name="connsiteY141" fmla="*/ 932283 h 6858000"/>
              <a:gd name="connsiteX142" fmla="*/ 322681 w 1605470"/>
              <a:gd name="connsiteY142" fmla="*/ 915925 h 6858000"/>
              <a:gd name="connsiteX143" fmla="*/ 315310 w 1605470"/>
              <a:gd name="connsiteY143" fmla="*/ 896999 h 6858000"/>
              <a:gd name="connsiteX144" fmla="*/ 284718 w 1605470"/>
              <a:gd name="connsiteY144" fmla="*/ 821517 h 6858000"/>
              <a:gd name="connsiteX145" fmla="*/ 263668 w 1605470"/>
              <a:gd name="connsiteY145" fmla="*/ 751353 h 6858000"/>
              <a:gd name="connsiteX146" fmla="*/ 263226 w 1605470"/>
              <a:gd name="connsiteY146" fmla="*/ 721230 h 6858000"/>
              <a:gd name="connsiteX147" fmla="*/ 248897 w 1605470"/>
              <a:gd name="connsiteY147" fmla="*/ 681659 h 6858000"/>
              <a:gd name="connsiteX148" fmla="*/ 234316 w 1605470"/>
              <a:gd name="connsiteY148" fmla="*/ 635218 h 6858000"/>
              <a:gd name="connsiteX149" fmla="*/ 239327 w 1605470"/>
              <a:gd name="connsiteY149" fmla="*/ 613763 h 6858000"/>
              <a:gd name="connsiteX150" fmla="*/ 225269 w 1605470"/>
              <a:gd name="connsiteY150" fmla="*/ 598582 h 6858000"/>
              <a:gd name="connsiteX151" fmla="*/ 224950 w 1605470"/>
              <a:gd name="connsiteY151" fmla="*/ 576846 h 6858000"/>
              <a:gd name="connsiteX152" fmla="*/ 204576 w 1605470"/>
              <a:gd name="connsiteY152" fmla="*/ 530055 h 6858000"/>
              <a:gd name="connsiteX153" fmla="*/ 219064 w 1605470"/>
              <a:gd name="connsiteY153" fmla="*/ 469651 h 6858000"/>
              <a:gd name="connsiteX154" fmla="*/ 195012 w 1605470"/>
              <a:gd name="connsiteY154" fmla="*/ 448559 h 6858000"/>
              <a:gd name="connsiteX155" fmla="*/ 201434 w 1605470"/>
              <a:gd name="connsiteY155" fmla="*/ 441529 h 6858000"/>
              <a:gd name="connsiteX156" fmla="*/ 200655 w 1605470"/>
              <a:gd name="connsiteY156" fmla="*/ 428927 h 6858000"/>
              <a:gd name="connsiteX157" fmla="*/ 190059 w 1605470"/>
              <a:gd name="connsiteY157" fmla="*/ 430161 h 6858000"/>
              <a:gd name="connsiteX158" fmla="*/ 167079 w 1605470"/>
              <a:gd name="connsiteY158" fmla="*/ 367211 h 6858000"/>
              <a:gd name="connsiteX159" fmla="*/ 124571 w 1605470"/>
              <a:gd name="connsiteY159" fmla="*/ 302178 h 6858000"/>
              <a:gd name="connsiteX160" fmla="*/ 103243 w 1605470"/>
              <a:gd name="connsiteY160" fmla="*/ 211375 h 6858000"/>
              <a:gd name="connsiteX161" fmla="*/ 94571 w 1605470"/>
              <a:gd name="connsiteY161" fmla="*/ 184179 h 6858000"/>
              <a:gd name="connsiteX162" fmla="*/ 13437 w 1605470"/>
              <a:gd name="connsiteY162" fmla="*/ 19287 h 6858000"/>
              <a:gd name="connsiteX163" fmla="*/ 0 w 1605470"/>
              <a:gd name="connsiteY163"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28878 w 1605470"/>
              <a:gd name="connsiteY116" fmla="*/ 2408971 h 6858000"/>
              <a:gd name="connsiteX117" fmla="*/ 535510 w 1605470"/>
              <a:gd name="connsiteY117" fmla="*/ 2402874 h 6858000"/>
              <a:gd name="connsiteX118" fmla="*/ 538122 w 1605470"/>
              <a:gd name="connsiteY118" fmla="*/ 2381443 h 6858000"/>
              <a:gd name="connsiteX119" fmla="*/ 514451 w 1605470"/>
              <a:gd name="connsiteY119" fmla="*/ 2261920 h 6858000"/>
              <a:gd name="connsiteX120" fmla="*/ 504338 w 1605470"/>
              <a:gd name="connsiteY120" fmla="*/ 2195378 h 6858000"/>
              <a:gd name="connsiteX121" fmla="*/ 488555 w 1605470"/>
              <a:gd name="connsiteY121" fmla="*/ 2155135 h 6858000"/>
              <a:gd name="connsiteX122" fmla="*/ 486013 w 1605470"/>
              <a:gd name="connsiteY122" fmla="*/ 2118008 h 6858000"/>
              <a:gd name="connsiteX123" fmla="*/ 487006 w 1605470"/>
              <a:gd name="connsiteY123" fmla="*/ 2050531 h 6858000"/>
              <a:gd name="connsiteX124" fmla="*/ 478812 w 1605470"/>
              <a:gd name="connsiteY124" fmla="*/ 1963269 h 6858000"/>
              <a:gd name="connsiteX125" fmla="*/ 459990 w 1605470"/>
              <a:gd name="connsiteY125" fmla="*/ 1906352 h 6858000"/>
              <a:gd name="connsiteX126" fmla="*/ 436547 w 1605470"/>
              <a:gd name="connsiteY126" fmla="*/ 1861531 h 6858000"/>
              <a:gd name="connsiteX127" fmla="*/ 390346 w 1605470"/>
              <a:gd name="connsiteY127" fmla="*/ 1732919 h 6858000"/>
              <a:gd name="connsiteX128" fmla="*/ 362657 w 1605470"/>
              <a:gd name="connsiteY128" fmla="*/ 1663540 h 6858000"/>
              <a:gd name="connsiteX129" fmla="*/ 361783 w 1605470"/>
              <a:gd name="connsiteY129" fmla="*/ 1615777 h 6858000"/>
              <a:gd name="connsiteX130" fmla="*/ 342578 w 1605470"/>
              <a:gd name="connsiteY130" fmla="*/ 1563678 h 6858000"/>
              <a:gd name="connsiteX131" fmla="*/ 355658 w 1605470"/>
              <a:gd name="connsiteY131" fmla="*/ 1519474 h 6858000"/>
              <a:gd name="connsiteX132" fmla="*/ 348400 w 1605470"/>
              <a:gd name="connsiteY132" fmla="*/ 1477995 h 6858000"/>
              <a:gd name="connsiteX133" fmla="*/ 334485 w 1605470"/>
              <a:gd name="connsiteY133" fmla="*/ 1373769 h 6858000"/>
              <a:gd name="connsiteX134" fmla="*/ 342792 w 1605470"/>
              <a:gd name="connsiteY134" fmla="*/ 1307086 h 6858000"/>
              <a:gd name="connsiteX135" fmla="*/ 343980 w 1605470"/>
              <a:gd name="connsiteY135" fmla="*/ 1189033 h 6858000"/>
              <a:gd name="connsiteX136" fmla="*/ 348665 w 1605470"/>
              <a:gd name="connsiteY136" fmla="*/ 1168288 h 6858000"/>
              <a:gd name="connsiteX137" fmla="*/ 340947 w 1605470"/>
              <a:gd name="connsiteY137" fmla="*/ 1142577 h 6858000"/>
              <a:gd name="connsiteX138" fmla="*/ 330253 w 1605470"/>
              <a:gd name="connsiteY138" fmla="*/ 1088484 h 6858000"/>
              <a:gd name="connsiteX139" fmla="*/ 318989 w 1605470"/>
              <a:gd name="connsiteY139" fmla="*/ 1016103 h 6858000"/>
              <a:gd name="connsiteX140" fmla="*/ 320445 w 1605470"/>
              <a:gd name="connsiteY140" fmla="*/ 932283 h 6858000"/>
              <a:gd name="connsiteX141" fmla="*/ 322681 w 1605470"/>
              <a:gd name="connsiteY141" fmla="*/ 915925 h 6858000"/>
              <a:gd name="connsiteX142" fmla="*/ 315310 w 1605470"/>
              <a:gd name="connsiteY142" fmla="*/ 896999 h 6858000"/>
              <a:gd name="connsiteX143" fmla="*/ 284718 w 1605470"/>
              <a:gd name="connsiteY143" fmla="*/ 821517 h 6858000"/>
              <a:gd name="connsiteX144" fmla="*/ 263668 w 1605470"/>
              <a:gd name="connsiteY144" fmla="*/ 751353 h 6858000"/>
              <a:gd name="connsiteX145" fmla="*/ 263226 w 1605470"/>
              <a:gd name="connsiteY145" fmla="*/ 721230 h 6858000"/>
              <a:gd name="connsiteX146" fmla="*/ 248897 w 1605470"/>
              <a:gd name="connsiteY146" fmla="*/ 681659 h 6858000"/>
              <a:gd name="connsiteX147" fmla="*/ 234316 w 1605470"/>
              <a:gd name="connsiteY147" fmla="*/ 635218 h 6858000"/>
              <a:gd name="connsiteX148" fmla="*/ 239327 w 1605470"/>
              <a:gd name="connsiteY148" fmla="*/ 613763 h 6858000"/>
              <a:gd name="connsiteX149" fmla="*/ 225269 w 1605470"/>
              <a:gd name="connsiteY149" fmla="*/ 598582 h 6858000"/>
              <a:gd name="connsiteX150" fmla="*/ 224950 w 1605470"/>
              <a:gd name="connsiteY150" fmla="*/ 576846 h 6858000"/>
              <a:gd name="connsiteX151" fmla="*/ 204576 w 1605470"/>
              <a:gd name="connsiteY151" fmla="*/ 530055 h 6858000"/>
              <a:gd name="connsiteX152" fmla="*/ 219064 w 1605470"/>
              <a:gd name="connsiteY152" fmla="*/ 469651 h 6858000"/>
              <a:gd name="connsiteX153" fmla="*/ 195012 w 1605470"/>
              <a:gd name="connsiteY153" fmla="*/ 448559 h 6858000"/>
              <a:gd name="connsiteX154" fmla="*/ 201434 w 1605470"/>
              <a:gd name="connsiteY154" fmla="*/ 441529 h 6858000"/>
              <a:gd name="connsiteX155" fmla="*/ 200655 w 1605470"/>
              <a:gd name="connsiteY155" fmla="*/ 428927 h 6858000"/>
              <a:gd name="connsiteX156" fmla="*/ 190059 w 1605470"/>
              <a:gd name="connsiteY156" fmla="*/ 430161 h 6858000"/>
              <a:gd name="connsiteX157" fmla="*/ 167079 w 1605470"/>
              <a:gd name="connsiteY157" fmla="*/ 367211 h 6858000"/>
              <a:gd name="connsiteX158" fmla="*/ 124571 w 1605470"/>
              <a:gd name="connsiteY158" fmla="*/ 302178 h 6858000"/>
              <a:gd name="connsiteX159" fmla="*/ 103243 w 1605470"/>
              <a:gd name="connsiteY159" fmla="*/ 211375 h 6858000"/>
              <a:gd name="connsiteX160" fmla="*/ 94571 w 1605470"/>
              <a:gd name="connsiteY160" fmla="*/ 184179 h 6858000"/>
              <a:gd name="connsiteX161" fmla="*/ 13437 w 1605470"/>
              <a:gd name="connsiteY161" fmla="*/ 19287 h 6858000"/>
              <a:gd name="connsiteX162" fmla="*/ 0 w 1605470"/>
              <a:gd name="connsiteY162"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70350 w 1605470"/>
              <a:gd name="connsiteY100" fmla="*/ 3216125 h 6858000"/>
              <a:gd name="connsiteX101" fmla="*/ 756043 w 1605470"/>
              <a:gd name="connsiteY101" fmla="*/ 3183755 h 6858000"/>
              <a:gd name="connsiteX102" fmla="*/ 756544 w 1605470"/>
              <a:gd name="connsiteY102" fmla="*/ 3178642 h 6858000"/>
              <a:gd name="connsiteX103" fmla="*/ 744144 w 1605470"/>
              <a:gd name="connsiteY103" fmla="*/ 3158586 h 6858000"/>
              <a:gd name="connsiteX104" fmla="*/ 739378 w 1605470"/>
              <a:gd name="connsiteY104" fmla="*/ 3147669 h 6858000"/>
              <a:gd name="connsiteX105" fmla="*/ 734648 w 1605470"/>
              <a:gd name="connsiteY105" fmla="*/ 3145733 h 6858000"/>
              <a:gd name="connsiteX106" fmla="*/ 729329 w 1605470"/>
              <a:gd name="connsiteY106" fmla="*/ 3129034 h 6858000"/>
              <a:gd name="connsiteX107" fmla="*/ 729994 w 1605470"/>
              <a:gd name="connsiteY107" fmla="*/ 3126682 h 6858000"/>
              <a:gd name="connsiteX108" fmla="*/ 720862 w 1605470"/>
              <a:gd name="connsiteY108" fmla="*/ 3114519 h 6858000"/>
              <a:gd name="connsiteX109" fmla="*/ 707471 w 1605470"/>
              <a:gd name="connsiteY109" fmla="*/ 3106272 h 6858000"/>
              <a:gd name="connsiteX110" fmla="*/ 680201 w 1605470"/>
              <a:gd name="connsiteY110" fmla="*/ 2958185 h 6858000"/>
              <a:gd name="connsiteX111" fmla="*/ 622815 w 1605470"/>
              <a:gd name="connsiteY111" fmla="*/ 2762989 h 6858000"/>
              <a:gd name="connsiteX112" fmla="*/ 571733 w 1605470"/>
              <a:gd name="connsiteY112" fmla="*/ 2554718 h 6858000"/>
              <a:gd name="connsiteX113" fmla="*/ 551827 w 1605470"/>
              <a:gd name="connsiteY113" fmla="*/ 2485734 h 6858000"/>
              <a:gd name="connsiteX114" fmla="*/ 542550 w 1605470"/>
              <a:gd name="connsiteY114" fmla="*/ 2447068 h 6858000"/>
              <a:gd name="connsiteX115" fmla="*/ 529511 w 1605470"/>
              <a:gd name="connsiteY115" fmla="*/ 2425819 h 6858000"/>
              <a:gd name="connsiteX116" fmla="*/ 535510 w 1605470"/>
              <a:gd name="connsiteY116" fmla="*/ 2402874 h 6858000"/>
              <a:gd name="connsiteX117" fmla="*/ 538122 w 1605470"/>
              <a:gd name="connsiteY117" fmla="*/ 2381443 h 6858000"/>
              <a:gd name="connsiteX118" fmla="*/ 514451 w 1605470"/>
              <a:gd name="connsiteY118" fmla="*/ 2261920 h 6858000"/>
              <a:gd name="connsiteX119" fmla="*/ 504338 w 1605470"/>
              <a:gd name="connsiteY119" fmla="*/ 2195378 h 6858000"/>
              <a:gd name="connsiteX120" fmla="*/ 488555 w 1605470"/>
              <a:gd name="connsiteY120" fmla="*/ 2155135 h 6858000"/>
              <a:gd name="connsiteX121" fmla="*/ 486013 w 1605470"/>
              <a:gd name="connsiteY121" fmla="*/ 2118008 h 6858000"/>
              <a:gd name="connsiteX122" fmla="*/ 487006 w 1605470"/>
              <a:gd name="connsiteY122" fmla="*/ 2050531 h 6858000"/>
              <a:gd name="connsiteX123" fmla="*/ 478812 w 1605470"/>
              <a:gd name="connsiteY123" fmla="*/ 1963269 h 6858000"/>
              <a:gd name="connsiteX124" fmla="*/ 459990 w 1605470"/>
              <a:gd name="connsiteY124" fmla="*/ 1906352 h 6858000"/>
              <a:gd name="connsiteX125" fmla="*/ 436547 w 1605470"/>
              <a:gd name="connsiteY125" fmla="*/ 1861531 h 6858000"/>
              <a:gd name="connsiteX126" fmla="*/ 390346 w 1605470"/>
              <a:gd name="connsiteY126" fmla="*/ 1732919 h 6858000"/>
              <a:gd name="connsiteX127" fmla="*/ 362657 w 1605470"/>
              <a:gd name="connsiteY127" fmla="*/ 1663540 h 6858000"/>
              <a:gd name="connsiteX128" fmla="*/ 361783 w 1605470"/>
              <a:gd name="connsiteY128" fmla="*/ 1615777 h 6858000"/>
              <a:gd name="connsiteX129" fmla="*/ 342578 w 1605470"/>
              <a:gd name="connsiteY129" fmla="*/ 1563678 h 6858000"/>
              <a:gd name="connsiteX130" fmla="*/ 355658 w 1605470"/>
              <a:gd name="connsiteY130" fmla="*/ 1519474 h 6858000"/>
              <a:gd name="connsiteX131" fmla="*/ 348400 w 1605470"/>
              <a:gd name="connsiteY131" fmla="*/ 1477995 h 6858000"/>
              <a:gd name="connsiteX132" fmla="*/ 334485 w 1605470"/>
              <a:gd name="connsiteY132" fmla="*/ 1373769 h 6858000"/>
              <a:gd name="connsiteX133" fmla="*/ 342792 w 1605470"/>
              <a:gd name="connsiteY133" fmla="*/ 1307086 h 6858000"/>
              <a:gd name="connsiteX134" fmla="*/ 343980 w 1605470"/>
              <a:gd name="connsiteY134" fmla="*/ 1189033 h 6858000"/>
              <a:gd name="connsiteX135" fmla="*/ 348665 w 1605470"/>
              <a:gd name="connsiteY135" fmla="*/ 1168288 h 6858000"/>
              <a:gd name="connsiteX136" fmla="*/ 340947 w 1605470"/>
              <a:gd name="connsiteY136" fmla="*/ 1142577 h 6858000"/>
              <a:gd name="connsiteX137" fmla="*/ 330253 w 1605470"/>
              <a:gd name="connsiteY137" fmla="*/ 1088484 h 6858000"/>
              <a:gd name="connsiteX138" fmla="*/ 318989 w 1605470"/>
              <a:gd name="connsiteY138" fmla="*/ 1016103 h 6858000"/>
              <a:gd name="connsiteX139" fmla="*/ 320445 w 1605470"/>
              <a:gd name="connsiteY139" fmla="*/ 932283 h 6858000"/>
              <a:gd name="connsiteX140" fmla="*/ 322681 w 1605470"/>
              <a:gd name="connsiteY140" fmla="*/ 915925 h 6858000"/>
              <a:gd name="connsiteX141" fmla="*/ 315310 w 1605470"/>
              <a:gd name="connsiteY141" fmla="*/ 896999 h 6858000"/>
              <a:gd name="connsiteX142" fmla="*/ 284718 w 1605470"/>
              <a:gd name="connsiteY142" fmla="*/ 821517 h 6858000"/>
              <a:gd name="connsiteX143" fmla="*/ 263668 w 1605470"/>
              <a:gd name="connsiteY143" fmla="*/ 751353 h 6858000"/>
              <a:gd name="connsiteX144" fmla="*/ 263226 w 1605470"/>
              <a:gd name="connsiteY144" fmla="*/ 721230 h 6858000"/>
              <a:gd name="connsiteX145" fmla="*/ 248897 w 1605470"/>
              <a:gd name="connsiteY145" fmla="*/ 681659 h 6858000"/>
              <a:gd name="connsiteX146" fmla="*/ 234316 w 1605470"/>
              <a:gd name="connsiteY146" fmla="*/ 635218 h 6858000"/>
              <a:gd name="connsiteX147" fmla="*/ 239327 w 1605470"/>
              <a:gd name="connsiteY147" fmla="*/ 613763 h 6858000"/>
              <a:gd name="connsiteX148" fmla="*/ 225269 w 1605470"/>
              <a:gd name="connsiteY148" fmla="*/ 598582 h 6858000"/>
              <a:gd name="connsiteX149" fmla="*/ 224950 w 1605470"/>
              <a:gd name="connsiteY149" fmla="*/ 576846 h 6858000"/>
              <a:gd name="connsiteX150" fmla="*/ 204576 w 1605470"/>
              <a:gd name="connsiteY150" fmla="*/ 530055 h 6858000"/>
              <a:gd name="connsiteX151" fmla="*/ 219064 w 1605470"/>
              <a:gd name="connsiteY151" fmla="*/ 469651 h 6858000"/>
              <a:gd name="connsiteX152" fmla="*/ 195012 w 1605470"/>
              <a:gd name="connsiteY152" fmla="*/ 448559 h 6858000"/>
              <a:gd name="connsiteX153" fmla="*/ 201434 w 1605470"/>
              <a:gd name="connsiteY153" fmla="*/ 441529 h 6858000"/>
              <a:gd name="connsiteX154" fmla="*/ 200655 w 1605470"/>
              <a:gd name="connsiteY154" fmla="*/ 428927 h 6858000"/>
              <a:gd name="connsiteX155" fmla="*/ 190059 w 1605470"/>
              <a:gd name="connsiteY155" fmla="*/ 430161 h 6858000"/>
              <a:gd name="connsiteX156" fmla="*/ 167079 w 1605470"/>
              <a:gd name="connsiteY156" fmla="*/ 367211 h 6858000"/>
              <a:gd name="connsiteX157" fmla="*/ 124571 w 1605470"/>
              <a:gd name="connsiteY157" fmla="*/ 302178 h 6858000"/>
              <a:gd name="connsiteX158" fmla="*/ 103243 w 1605470"/>
              <a:gd name="connsiteY158" fmla="*/ 211375 h 6858000"/>
              <a:gd name="connsiteX159" fmla="*/ 94571 w 1605470"/>
              <a:gd name="connsiteY159" fmla="*/ 184179 h 6858000"/>
              <a:gd name="connsiteX160" fmla="*/ 13437 w 1605470"/>
              <a:gd name="connsiteY160" fmla="*/ 19287 h 6858000"/>
              <a:gd name="connsiteX161" fmla="*/ 0 w 1605470"/>
              <a:gd name="connsiteY161"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34648 w 1605470"/>
              <a:gd name="connsiteY104" fmla="*/ 3145733 h 6858000"/>
              <a:gd name="connsiteX105" fmla="*/ 729329 w 1605470"/>
              <a:gd name="connsiteY105" fmla="*/ 3129034 h 6858000"/>
              <a:gd name="connsiteX106" fmla="*/ 729994 w 1605470"/>
              <a:gd name="connsiteY106" fmla="*/ 3126682 h 6858000"/>
              <a:gd name="connsiteX107" fmla="*/ 720862 w 1605470"/>
              <a:gd name="connsiteY107" fmla="*/ 3114519 h 6858000"/>
              <a:gd name="connsiteX108" fmla="*/ 707471 w 1605470"/>
              <a:gd name="connsiteY108" fmla="*/ 3106272 h 6858000"/>
              <a:gd name="connsiteX109" fmla="*/ 680201 w 1605470"/>
              <a:gd name="connsiteY109" fmla="*/ 2958185 h 6858000"/>
              <a:gd name="connsiteX110" fmla="*/ 622815 w 1605470"/>
              <a:gd name="connsiteY110" fmla="*/ 2762989 h 6858000"/>
              <a:gd name="connsiteX111" fmla="*/ 571733 w 1605470"/>
              <a:gd name="connsiteY111" fmla="*/ 2554718 h 6858000"/>
              <a:gd name="connsiteX112" fmla="*/ 551827 w 1605470"/>
              <a:gd name="connsiteY112" fmla="*/ 2485734 h 6858000"/>
              <a:gd name="connsiteX113" fmla="*/ 542550 w 1605470"/>
              <a:gd name="connsiteY113" fmla="*/ 2447068 h 6858000"/>
              <a:gd name="connsiteX114" fmla="*/ 529511 w 1605470"/>
              <a:gd name="connsiteY114" fmla="*/ 2425819 h 6858000"/>
              <a:gd name="connsiteX115" fmla="*/ 535510 w 1605470"/>
              <a:gd name="connsiteY115" fmla="*/ 2402874 h 6858000"/>
              <a:gd name="connsiteX116" fmla="*/ 538122 w 1605470"/>
              <a:gd name="connsiteY116" fmla="*/ 2381443 h 6858000"/>
              <a:gd name="connsiteX117" fmla="*/ 514451 w 1605470"/>
              <a:gd name="connsiteY117" fmla="*/ 2261920 h 6858000"/>
              <a:gd name="connsiteX118" fmla="*/ 504338 w 1605470"/>
              <a:gd name="connsiteY118" fmla="*/ 2195378 h 6858000"/>
              <a:gd name="connsiteX119" fmla="*/ 488555 w 1605470"/>
              <a:gd name="connsiteY119" fmla="*/ 2155135 h 6858000"/>
              <a:gd name="connsiteX120" fmla="*/ 486013 w 1605470"/>
              <a:gd name="connsiteY120" fmla="*/ 2118008 h 6858000"/>
              <a:gd name="connsiteX121" fmla="*/ 487006 w 1605470"/>
              <a:gd name="connsiteY121" fmla="*/ 2050531 h 6858000"/>
              <a:gd name="connsiteX122" fmla="*/ 478812 w 1605470"/>
              <a:gd name="connsiteY122" fmla="*/ 1963269 h 6858000"/>
              <a:gd name="connsiteX123" fmla="*/ 459990 w 1605470"/>
              <a:gd name="connsiteY123" fmla="*/ 1906352 h 6858000"/>
              <a:gd name="connsiteX124" fmla="*/ 436547 w 1605470"/>
              <a:gd name="connsiteY124" fmla="*/ 1861531 h 6858000"/>
              <a:gd name="connsiteX125" fmla="*/ 390346 w 1605470"/>
              <a:gd name="connsiteY125" fmla="*/ 1732919 h 6858000"/>
              <a:gd name="connsiteX126" fmla="*/ 362657 w 1605470"/>
              <a:gd name="connsiteY126" fmla="*/ 1663540 h 6858000"/>
              <a:gd name="connsiteX127" fmla="*/ 361783 w 1605470"/>
              <a:gd name="connsiteY127" fmla="*/ 1615777 h 6858000"/>
              <a:gd name="connsiteX128" fmla="*/ 342578 w 1605470"/>
              <a:gd name="connsiteY128" fmla="*/ 1563678 h 6858000"/>
              <a:gd name="connsiteX129" fmla="*/ 355658 w 1605470"/>
              <a:gd name="connsiteY129" fmla="*/ 1519474 h 6858000"/>
              <a:gd name="connsiteX130" fmla="*/ 348400 w 1605470"/>
              <a:gd name="connsiteY130" fmla="*/ 1477995 h 6858000"/>
              <a:gd name="connsiteX131" fmla="*/ 334485 w 1605470"/>
              <a:gd name="connsiteY131" fmla="*/ 1373769 h 6858000"/>
              <a:gd name="connsiteX132" fmla="*/ 342792 w 1605470"/>
              <a:gd name="connsiteY132" fmla="*/ 1307086 h 6858000"/>
              <a:gd name="connsiteX133" fmla="*/ 343980 w 1605470"/>
              <a:gd name="connsiteY133" fmla="*/ 1189033 h 6858000"/>
              <a:gd name="connsiteX134" fmla="*/ 348665 w 1605470"/>
              <a:gd name="connsiteY134" fmla="*/ 1168288 h 6858000"/>
              <a:gd name="connsiteX135" fmla="*/ 340947 w 1605470"/>
              <a:gd name="connsiteY135" fmla="*/ 1142577 h 6858000"/>
              <a:gd name="connsiteX136" fmla="*/ 330253 w 1605470"/>
              <a:gd name="connsiteY136" fmla="*/ 1088484 h 6858000"/>
              <a:gd name="connsiteX137" fmla="*/ 318989 w 1605470"/>
              <a:gd name="connsiteY137" fmla="*/ 1016103 h 6858000"/>
              <a:gd name="connsiteX138" fmla="*/ 320445 w 1605470"/>
              <a:gd name="connsiteY138" fmla="*/ 932283 h 6858000"/>
              <a:gd name="connsiteX139" fmla="*/ 322681 w 1605470"/>
              <a:gd name="connsiteY139" fmla="*/ 915925 h 6858000"/>
              <a:gd name="connsiteX140" fmla="*/ 315310 w 1605470"/>
              <a:gd name="connsiteY140" fmla="*/ 896999 h 6858000"/>
              <a:gd name="connsiteX141" fmla="*/ 284718 w 1605470"/>
              <a:gd name="connsiteY141" fmla="*/ 821517 h 6858000"/>
              <a:gd name="connsiteX142" fmla="*/ 263668 w 1605470"/>
              <a:gd name="connsiteY142" fmla="*/ 751353 h 6858000"/>
              <a:gd name="connsiteX143" fmla="*/ 263226 w 1605470"/>
              <a:gd name="connsiteY143" fmla="*/ 721230 h 6858000"/>
              <a:gd name="connsiteX144" fmla="*/ 248897 w 1605470"/>
              <a:gd name="connsiteY144" fmla="*/ 681659 h 6858000"/>
              <a:gd name="connsiteX145" fmla="*/ 234316 w 1605470"/>
              <a:gd name="connsiteY145" fmla="*/ 635218 h 6858000"/>
              <a:gd name="connsiteX146" fmla="*/ 239327 w 1605470"/>
              <a:gd name="connsiteY146" fmla="*/ 613763 h 6858000"/>
              <a:gd name="connsiteX147" fmla="*/ 225269 w 1605470"/>
              <a:gd name="connsiteY147" fmla="*/ 598582 h 6858000"/>
              <a:gd name="connsiteX148" fmla="*/ 224950 w 1605470"/>
              <a:gd name="connsiteY148" fmla="*/ 576846 h 6858000"/>
              <a:gd name="connsiteX149" fmla="*/ 204576 w 1605470"/>
              <a:gd name="connsiteY149" fmla="*/ 530055 h 6858000"/>
              <a:gd name="connsiteX150" fmla="*/ 219064 w 1605470"/>
              <a:gd name="connsiteY150" fmla="*/ 469651 h 6858000"/>
              <a:gd name="connsiteX151" fmla="*/ 195012 w 1605470"/>
              <a:gd name="connsiteY151" fmla="*/ 448559 h 6858000"/>
              <a:gd name="connsiteX152" fmla="*/ 201434 w 1605470"/>
              <a:gd name="connsiteY152" fmla="*/ 441529 h 6858000"/>
              <a:gd name="connsiteX153" fmla="*/ 200655 w 1605470"/>
              <a:gd name="connsiteY153" fmla="*/ 428927 h 6858000"/>
              <a:gd name="connsiteX154" fmla="*/ 190059 w 1605470"/>
              <a:gd name="connsiteY154" fmla="*/ 430161 h 6858000"/>
              <a:gd name="connsiteX155" fmla="*/ 167079 w 1605470"/>
              <a:gd name="connsiteY155" fmla="*/ 367211 h 6858000"/>
              <a:gd name="connsiteX156" fmla="*/ 124571 w 1605470"/>
              <a:gd name="connsiteY156" fmla="*/ 302178 h 6858000"/>
              <a:gd name="connsiteX157" fmla="*/ 103243 w 1605470"/>
              <a:gd name="connsiteY157" fmla="*/ 211375 h 6858000"/>
              <a:gd name="connsiteX158" fmla="*/ 94571 w 1605470"/>
              <a:gd name="connsiteY158" fmla="*/ 184179 h 6858000"/>
              <a:gd name="connsiteX159" fmla="*/ 13437 w 1605470"/>
              <a:gd name="connsiteY159" fmla="*/ 19287 h 6858000"/>
              <a:gd name="connsiteX160" fmla="*/ 0 w 1605470"/>
              <a:gd name="connsiteY160"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39378 w 1605470"/>
              <a:gd name="connsiteY103" fmla="*/ 3147669 h 6858000"/>
              <a:gd name="connsiteX104" fmla="*/ 729329 w 1605470"/>
              <a:gd name="connsiteY104" fmla="*/ 3129034 h 6858000"/>
              <a:gd name="connsiteX105" fmla="*/ 729994 w 1605470"/>
              <a:gd name="connsiteY105" fmla="*/ 3126682 h 6858000"/>
              <a:gd name="connsiteX106" fmla="*/ 720862 w 1605470"/>
              <a:gd name="connsiteY106" fmla="*/ 3114519 h 6858000"/>
              <a:gd name="connsiteX107" fmla="*/ 707471 w 1605470"/>
              <a:gd name="connsiteY107" fmla="*/ 3106272 h 6858000"/>
              <a:gd name="connsiteX108" fmla="*/ 680201 w 1605470"/>
              <a:gd name="connsiteY108" fmla="*/ 2958185 h 6858000"/>
              <a:gd name="connsiteX109" fmla="*/ 622815 w 1605470"/>
              <a:gd name="connsiteY109" fmla="*/ 2762989 h 6858000"/>
              <a:gd name="connsiteX110" fmla="*/ 571733 w 1605470"/>
              <a:gd name="connsiteY110" fmla="*/ 2554718 h 6858000"/>
              <a:gd name="connsiteX111" fmla="*/ 551827 w 1605470"/>
              <a:gd name="connsiteY111" fmla="*/ 2485734 h 6858000"/>
              <a:gd name="connsiteX112" fmla="*/ 542550 w 1605470"/>
              <a:gd name="connsiteY112" fmla="*/ 2447068 h 6858000"/>
              <a:gd name="connsiteX113" fmla="*/ 529511 w 1605470"/>
              <a:gd name="connsiteY113" fmla="*/ 2425819 h 6858000"/>
              <a:gd name="connsiteX114" fmla="*/ 535510 w 1605470"/>
              <a:gd name="connsiteY114" fmla="*/ 2402874 h 6858000"/>
              <a:gd name="connsiteX115" fmla="*/ 538122 w 1605470"/>
              <a:gd name="connsiteY115" fmla="*/ 2381443 h 6858000"/>
              <a:gd name="connsiteX116" fmla="*/ 514451 w 1605470"/>
              <a:gd name="connsiteY116" fmla="*/ 2261920 h 6858000"/>
              <a:gd name="connsiteX117" fmla="*/ 504338 w 1605470"/>
              <a:gd name="connsiteY117" fmla="*/ 2195378 h 6858000"/>
              <a:gd name="connsiteX118" fmla="*/ 488555 w 1605470"/>
              <a:gd name="connsiteY118" fmla="*/ 2155135 h 6858000"/>
              <a:gd name="connsiteX119" fmla="*/ 486013 w 1605470"/>
              <a:gd name="connsiteY119" fmla="*/ 2118008 h 6858000"/>
              <a:gd name="connsiteX120" fmla="*/ 487006 w 1605470"/>
              <a:gd name="connsiteY120" fmla="*/ 2050531 h 6858000"/>
              <a:gd name="connsiteX121" fmla="*/ 478812 w 1605470"/>
              <a:gd name="connsiteY121" fmla="*/ 1963269 h 6858000"/>
              <a:gd name="connsiteX122" fmla="*/ 459990 w 1605470"/>
              <a:gd name="connsiteY122" fmla="*/ 1906352 h 6858000"/>
              <a:gd name="connsiteX123" fmla="*/ 436547 w 1605470"/>
              <a:gd name="connsiteY123" fmla="*/ 1861531 h 6858000"/>
              <a:gd name="connsiteX124" fmla="*/ 390346 w 1605470"/>
              <a:gd name="connsiteY124" fmla="*/ 1732919 h 6858000"/>
              <a:gd name="connsiteX125" fmla="*/ 362657 w 1605470"/>
              <a:gd name="connsiteY125" fmla="*/ 1663540 h 6858000"/>
              <a:gd name="connsiteX126" fmla="*/ 361783 w 1605470"/>
              <a:gd name="connsiteY126" fmla="*/ 1615777 h 6858000"/>
              <a:gd name="connsiteX127" fmla="*/ 342578 w 1605470"/>
              <a:gd name="connsiteY127" fmla="*/ 1563678 h 6858000"/>
              <a:gd name="connsiteX128" fmla="*/ 355658 w 1605470"/>
              <a:gd name="connsiteY128" fmla="*/ 1519474 h 6858000"/>
              <a:gd name="connsiteX129" fmla="*/ 348400 w 1605470"/>
              <a:gd name="connsiteY129" fmla="*/ 1477995 h 6858000"/>
              <a:gd name="connsiteX130" fmla="*/ 334485 w 1605470"/>
              <a:gd name="connsiteY130" fmla="*/ 1373769 h 6858000"/>
              <a:gd name="connsiteX131" fmla="*/ 342792 w 1605470"/>
              <a:gd name="connsiteY131" fmla="*/ 1307086 h 6858000"/>
              <a:gd name="connsiteX132" fmla="*/ 343980 w 1605470"/>
              <a:gd name="connsiteY132" fmla="*/ 1189033 h 6858000"/>
              <a:gd name="connsiteX133" fmla="*/ 348665 w 1605470"/>
              <a:gd name="connsiteY133" fmla="*/ 1168288 h 6858000"/>
              <a:gd name="connsiteX134" fmla="*/ 340947 w 1605470"/>
              <a:gd name="connsiteY134" fmla="*/ 1142577 h 6858000"/>
              <a:gd name="connsiteX135" fmla="*/ 330253 w 1605470"/>
              <a:gd name="connsiteY135" fmla="*/ 1088484 h 6858000"/>
              <a:gd name="connsiteX136" fmla="*/ 318989 w 1605470"/>
              <a:gd name="connsiteY136" fmla="*/ 1016103 h 6858000"/>
              <a:gd name="connsiteX137" fmla="*/ 320445 w 1605470"/>
              <a:gd name="connsiteY137" fmla="*/ 932283 h 6858000"/>
              <a:gd name="connsiteX138" fmla="*/ 322681 w 1605470"/>
              <a:gd name="connsiteY138" fmla="*/ 915925 h 6858000"/>
              <a:gd name="connsiteX139" fmla="*/ 315310 w 1605470"/>
              <a:gd name="connsiteY139" fmla="*/ 896999 h 6858000"/>
              <a:gd name="connsiteX140" fmla="*/ 284718 w 1605470"/>
              <a:gd name="connsiteY140" fmla="*/ 821517 h 6858000"/>
              <a:gd name="connsiteX141" fmla="*/ 263668 w 1605470"/>
              <a:gd name="connsiteY141" fmla="*/ 751353 h 6858000"/>
              <a:gd name="connsiteX142" fmla="*/ 263226 w 1605470"/>
              <a:gd name="connsiteY142" fmla="*/ 721230 h 6858000"/>
              <a:gd name="connsiteX143" fmla="*/ 248897 w 1605470"/>
              <a:gd name="connsiteY143" fmla="*/ 681659 h 6858000"/>
              <a:gd name="connsiteX144" fmla="*/ 234316 w 1605470"/>
              <a:gd name="connsiteY144" fmla="*/ 635218 h 6858000"/>
              <a:gd name="connsiteX145" fmla="*/ 239327 w 1605470"/>
              <a:gd name="connsiteY145" fmla="*/ 613763 h 6858000"/>
              <a:gd name="connsiteX146" fmla="*/ 225269 w 1605470"/>
              <a:gd name="connsiteY146" fmla="*/ 598582 h 6858000"/>
              <a:gd name="connsiteX147" fmla="*/ 224950 w 1605470"/>
              <a:gd name="connsiteY147" fmla="*/ 576846 h 6858000"/>
              <a:gd name="connsiteX148" fmla="*/ 204576 w 1605470"/>
              <a:gd name="connsiteY148" fmla="*/ 530055 h 6858000"/>
              <a:gd name="connsiteX149" fmla="*/ 219064 w 1605470"/>
              <a:gd name="connsiteY149" fmla="*/ 469651 h 6858000"/>
              <a:gd name="connsiteX150" fmla="*/ 195012 w 1605470"/>
              <a:gd name="connsiteY150" fmla="*/ 448559 h 6858000"/>
              <a:gd name="connsiteX151" fmla="*/ 201434 w 1605470"/>
              <a:gd name="connsiteY151" fmla="*/ 441529 h 6858000"/>
              <a:gd name="connsiteX152" fmla="*/ 200655 w 1605470"/>
              <a:gd name="connsiteY152" fmla="*/ 428927 h 6858000"/>
              <a:gd name="connsiteX153" fmla="*/ 190059 w 1605470"/>
              <a:gd name="connsiteY153" fmla="*/ 430161 h 6858000"/>
              <a:gd name="connsiteX154" fmla="*/ 167079 w 1605470"/>
              <a:gd name="connsiteY154" fmla="*/ 367211 h 6858000"/>
              <a:gd name="connsiteX155" fmla="*/ 124571 w 1605470"/>
              <a:gd name="connsiteY155" fmla="*/ 302178 h 6858000"/>
              <a:gd name="connsiteX156" fmla="*/ 103243 w 1605470"/>
              <a:gd name="connsiteY156" fmla="*/ 211375 h 6858000"/>
              <a:gd name="connsiteX157" fmla="*/ 94571 w 1605470"/>
              <a:gd name="connsiteY157" fmla="*/ 184179 h 6858000"/>
              <a:gd name="connsiteX158" fmla="*/ 13437 w 1605470"/>
              <a:gd name="connsiteY158" fmla="*/ 19287 h 6858000"/>
              <a:gd name="connsiteX159" fmla="*/ 0 w 1605470"/>
              <a:gd name="connsiteY159"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8282 w 1605470"/>
              <a:gd name="connsiteY75" fmla="*/ 3998331 h 6858000"/>
              <a:gd name="connsiteX76" fmla="*/ 690830 w 1605470"/>
              <a:gd name="connsiteY76" fmla="*/ 3974753 h 6858000"/>
              <a:gd name="connsiteX77" fmla="*/ 692428 w 1605470"/>
              <a:gd name="connsiteY77" fmla="*/ 3969950 h 6858000"/>
              <a:gd name="connsiteX78" fmla="*/ 685850 w 1605470"/>
              <a:gd name="connsiteY78" fmla="*/ 3933779 h 6858000"/>
              <a:gd name="connsiteX79" fmla="*/ 687181 w 1605470"/>
              <a:gd name="connsiteY79" fmla="*/ 3933093 h 6858000"/>
              <a:gd name="connsiteX80" fmla="*/ 691535 w 1605470"/>
              <a:gd name="connsiteY80" fmla="*/ 3922082 h 6858000"/>
              <a:gd name="connsiteX81" fmla="*/ 696613 w 1605470"/>
              <a:gd name="connsiteY81" fmla="*/ 3901461 h 6858000"/>
              <a:gd name="connsiteX82" fmla="*/ 719207 w 1605470"/>
              <a:gd name="connsiteY82" fmla="*/ 3813873 h 6858000"/>
              <a:gd name="connsiteX83" fmla="*/ 718632 w 1605470"/>
              <a:gd name="connsiteY83" fmla="*/ 3806161 h 6858000"/>
              <a:gd name="connsiteX84" fmla="*/ 718939 w 1605470"/>
              <a:gd name="connsiteY84" fmla="*/ 3805957 h 6858000"/>
              <a:gd name="connsiteX85" fmla="*/ 718966 w 1605470"/>
              <a:gd name="connsiteY85" fmla="*/ 3797724 h 6858000"/>
              <a:gd name="connsiteX86" fmla="*/ 717581 w 1605470"/>
              <a:gd name="connsiteY86" fmla="*/ 3792098 h 6858000"/>
              <a:gd name="connsiteX87" fmla="*/ 716465 w 1605470"/>
              <a:gd name="connsiteY87" fmla="*/ 3777135 h 6858000"/>
              <a:gd name="connsiteX88" fmla="*/ 718198 w 1605470"/>
              <a:gd name="connsiteY88" fmla="*/ 3771656 h 6858000"/>
              <a:gd name="connsiteX89" fmla="*/ 721941 w 1605470"/>
              <a:gd name="connsiteY89" fmla="*/ 3769007 h 6858000"/>
              <a:gd name="connsiteX90" fmla="*/ 721407 w 1605470"/>
              <a:gd name="connsiteY90" fmla="*/ 3767709 h 6858000"/>
              <a:gd name="connsiteX91" fmla="*/ 730103 w 1605470"/>
              <a:gd name="connsiteY91" fmla="*/ 3738082 h 6858000"/>
              <a:gd name="connsiteX92" fmla="*/ 737449 w 1605470"/>
              <a:gd name="connsiteY92" fmla="*/ 3673397 h 6858000"/>
              <a:gd name="connsiteX93" fmla="*/ 736745 w 1605470"/>
              <a:gd name="connsiteY93" fmla="*/ 3637109 h 6858000"/>
              <a:gd name="connsiteX94" fmla="*/ 740188 w 1605470"/>
              <a:gd name="connsiteY94" fmla="*/ 3536883 h 6858000"/>
              <a:gd name="connsiteX95" fmla="*/ 747726 w 1605470"/>
              <a:gd name="connsiteY95" fmla="*/ 3435652 h 6858000"/>
              <a:gd name="connsiteX96" fmla="*/ 749397 w 1605470"/>
              <a:gd name="connsiteY96" fmla="*/ 3307769 h 6858000"/>
              <a:gd name="connsiteX97" fmla="*/ 766960 w 1605470"/>
              <a:gd name="connsiteY97" fmla="*/ 3250522 h 6858000"/>
              <a:gd name="connsiteX98" fmla="*/ 767385 w 1605470"/>
              <a:gd name="connsiteY98" fmla="*/ 3229163 h 6858000"/>
              <a:gd name="connsiteX99" fmla="*/ 769208 w 1605470"/>
              <a:gd name="connsiteY99" fmla="*/ 3217217 h 6858000"/>
              <a:gd name="connsiteX100" fmla="*/ 756043 w 1605470"/>
              <a:gd name="connsiteY100" fmla="*/ 3183755 h 6858000"/>
              <a:gd name="connsiteX101" fmla="*/ 756544 w 1605470"/>
              <a:gd name="connsiteY101" fmla="*/ 3178642 h 6858000"/>
              <a:gd name="connsiteX102" fmla="*/ 744144 w 1605470"/>
              <a:gd name="connsiteY102" fmla="*/ 3158586 h 6858000"/>
              <a:gd name="connsiteX103" fmla="*/ 729329 w 1605470"/>
              <a:gd name="connsiteY103" fmla="*/ 3129034 h 6858000"/>
              <a:gd name="connsiteX104" fmla="*/ 729994 w 1605470"/>
              <a:gd name="connsiteY104" fmla="*/ 3126682 h 6858000"/>
              <a:gd name="connsiteX105" fmla="*/ 720862 w 1605470"/>
              <a:gd name="connsiteY105" fmla="*/ 3114519 h 6858000"/>
              <a:gd name="connsiteX106" fmla="*/ 707471 w 1605470"/>
              <a:gd name="connsiteY106" fmla="*/ 3106272 h 6858000"/>
              <a:gd name="connsiteX107" fmla="*/ 680201 w 1605470"/>
              <a:gd name="connsiteY107" fmla="*/ 2958185 h 6858000"/>
              <a:gd name="connsiteX108" fmla="*/ 622815 w 1605470"/>
              <a:gd name="connsiteY108" fmla="*/ 2762989 h 6858000"/>
              <a:gd name="connsiteX109" fmla="*/ 571733 w 1605470"/>
              <a:gd name="connsiteY109" fmla="*/ 2554718 h 6858000"/>
              <a:gd name="connsiteX110" fmla="*/ 551827 w 1605470"/>
              <a:gd name="connsiteY110" fmla="*/ 2485734 h 6858000"/>
              <a:gd name="connsiteX111" fmla="*/ 542550 w 1605470"/>
              <a:gd name="connsiteY111" fmla="*/ 2447068 h 6858000"/>
              <a:gd name="connsiteX112" fmla="*/ 529511 w 1605470"/>
              <a:gd name="connsiteY112" fmla="*/ 2425819 h 6858000"/>
              <a:gd name="connsiteX113" fmla="*/ 535510 w 1605470"/>
              <a:gd name="connsiteY113" fmla="*/ 2402874 h 6858000"/>
              <a:gd name="connsiteX114" fmla="*/ 538122 w 1605470"/>
              <a:gd name="connsiteY114" fmla="*/ 2381443 h 6858000"/>
              <a:gd name="connsiteX115" fmla="*/ 514451 w 1605470"/>
              <a:gd name="connsiteY115" fmla="*/ 2261920 h 6858000"/>
              <a:gd name="connsiteX116" fmla="*/ 504338 w 1605470"/>
              <a:gd name="connsiteY116" fmla="*/ 2195378 h 6858000"/>
              <a:gd name="connsiteX117" fmla="*/ 488555 w 1605470"/>
              <a:gd name="connsiteY117" fmla="*/ 2155135 h 6858000"/>
              <a:gd name="connsiteX118" fmla="*/ 486013 w 1605470"/>
              <a:gd name="connsiteY118" fmla="*/ 2118008 h 6858000"/>
              <a:gd name="connsiteX119" fmla="*/ 487006 w 1605470"/>
              <a:gd name="connsiteY119" fmla="*/ 2050531 h 6858000"/>
              <a:gd name="connsiteX120" fmla="*/ 478812 w 1605470"/>
              <a:gd name="connsiteY120" fmla="*/ 1963269 h 6858000"/>
              <a:gd name="connsiteX121" fmla="*/ 459990 w 1605470"/>
              <a:gd name="connsiteY121" fmla="*/ 1906352 h 6858000"/>
              <a:gd name="connsiteX122" fmla="*/ 436547 w 1605470"/>
              <a:gd name="connsiteY122" fmla="*/ 1861531 h 6858000"/>
              <a:gd name="connsiteX123" fmla="*/ 390346 w 1605470"/>
              <a:gd name="connsiteY123" fmla="*/ 1732919 h 6858000"/>
              <a:gd name="connsiteX124" fmla="*/ 362657 w 1605470"/>
              <a:gd name="connsiteY124" fmla="*/ 1663540 h 6858000"/>
              <a:gd name="connsiteX125" fmla="*/ 361783 w 1605470"/>
              <a:gd name="connsiteY125" fmla="*/ 1615777 h 6858000"/>
              <a:gd name="connsiteX126" fmla="*/ 342578 w 1605470"/>
              <a:gd name="connsiteY126" fmla="*/ 1563678 h 6858000"/>
              <a:gd name="connsiteX127" fmla="*/ 355658 w 1605470"/>
              <a:gd name="connsiteY127" fmla="*/ 1519474 h 6858000"/>
              <a:gd name="connsiteX128" fmla="*/ 348400 w 1605470"/>
              <a:gd name="connsiteY128" fmla="*/ 1477995 h 6858000"/>
              <a:gd name="connsiteX129" fmla="*/ 334485 w 1605470"/>
              <a:gd name="connsiteY129" fmla="*/ 1373769 h 6858000"/>
              <a:gd name="connsiteX130" fmla="*/ 342792 w 1605470"/>
              <a:gd name="connsiteY130" fmla="*/ 1307086 h 6858000"/>
              <a:gd name="connsiteX131" fmla="*/ 343980 w 1605470"/>
              <a:gd name="connsiteY131" fmla="*/ 1189033 h 6858000"/>
              <a:gd name="connsiteX132" fmla="*/ 348665 w 1605470"/>
              <a:gd name="connsiteY132" fmla="*/ 1168288 h 6858000"/>
              <a:gd name="connsiteX133" fmla="*/ 340947 w 1605470"/>
              <a:gd name="connsiteY133" fmla="*/ 1142577 h 6858000"/>
              <a:gd name="connsiteX134" fmla="*/ 330253 w 1605470"/>
              <a:gd name="connsiteY134" fmla="*/ 1088484 h 6858000"/>
              <a:gd name="connsiteX135" fmla="*/ 318989 w 1605470"/>
              <a:gd name="connsiteY135" fmla="*/ 1016103 h 6858000"/>
              <a:gd name="connsiteX136" fmla="*/ 320445 w 1605470"/>
              <a:gd name="connsiteY136" fmla="*/ 932283 h 6858000"/>
              <a:gd name="connsiteX137" fmla="*/ 322681 w 1605470"/>
              <a:gd name="connsiteY137" fmla="*/ 915925 h 6858000"/>
              <a:gd name="connsiteX138" fmla="*/ 315310 w 1605470"/>
              <a:gd name="connsiteY138" fmla="*/ 896999 h 6858000"/>
              <a:gd name="connsiteX139" fmla="*/ 284718 w 1605470"/>
              <a:gd name="connsiteY139" fmla="*/ 821517 h 6858000"/>
              <a:gd name="connsiteX140" fmla="*/ 263668 w 1605470"/>
              <a:gd name="connsiteY140" fmla="*/ 751353 h 6858000"/>
              <a:gd name="connsiteX141" fmla="*/ 263226 w 1605470"/>
              <a:gd name="connsiteY141" fmla="*/ 721230 h 6858000"/>
              <a:gd name="connsiteX142" fmla="*/ 248897 w 1605470"/>
              <a:gd name="connsiteY142" fmla="*/ 681659 h 6858000"/>
              <a:gd name="connsiteX143" fmla="*/ 234316 w 1605470"/>
              <a:gd name="connsiteY143" fmla="*/ 635218 h 6858000"/>
              <a:gd name="connsiteX144" fmla="*/ 239327 w 1605470"/>
              <a:gd name="connsiteY144" fmla="*/ 613763 h 6858000"/>
              <a:gd name="connsiteX145" fmla="*/ 225269 w 1605470"/>
              <a:gd name="connsiteY145" fmla="*/ 598582 h 6858000"/>
              <a:gd name="connsiteX146" fmla="*/ 224950 w 1605470"/>
              <a:gd name="connsiteY146" fmla="*/ 576846 h 6858000"/>
              <a:gd name="connsiteX147" fmla="*/ 204576 w 1605470"/>
              <a:gd name="connsiteY147" fmla="*/ 530055 h 6858000"/>
              <a:gd name="connsiteX148" fmla="*/ 219064 w 1605470"/>
              <a:gd name="connsiteY148" fmla="*/ 469651 h 6858000"/>
              <a:gd name="connsiteX149" fmla="*/ 195012 w 1605470"/>
              <a:gd name="connsiteY149" fmla="*/ 448559 h 6858000"/>
              <a:gd name="connsiteX150" fmla="*/ 201434 w 1605470"/>
              <a:gd name="connsiteY150" fmla="*/ 441529 h 6858000"/>
              <a:gd name="connsiteX151" fmla="*/ 200655 w 1605470"/>
              <a:gd name="connsiteY151" fmla="*/ 428927 h 6858000"/>
              <a:gd name="connsiteX152" fmla="*/ 190059 w 1605470"/>
              <a:gd name="connsiteY152" fmla="*/ 430161 h 6858000"/>
              <a:gd name="connsiteX153" fmla="*/ 167079 w 1605470"/>
              <a:gd name="connsiteY153" fmla="*/ 367211 h 6858000"/>
              <a:gd name="connsiteX154" fmla="*/ 124571 w 1605470"/>
              <a:gd name="connsiteY154" fmla="*/ 302178 h 6858000"/>
              <a:gd name="connsiteX155" fmla="*/ 103243 w 1605470"/>
              <a:gd name="connsiteY155" fmla="*/ 211375 h 6858000"/>
              <a:gd name="connsiteX156" fmla="*/ 94571 w 1605470"/>
              <a:gd name="connsiteY156" fmla="*/ 184179 h 6858000"/>
              <a:gd name="connsiteX157" fmla="*/ 13437 w 1605470"/>
              <a:gd name="connsiteY157" fmla="*/ 19287 h 6858000"/>
              <a:gd name="connsiteX158" fmla="*/ 0 w 1605470"/>
              <a:gd name="connsiteY158"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700443 w 1605470"/>
              <a:gd name="connsiteY74" fmla="*/ 4010511 h 6858000"/>
              <a:gd name="connsiteX75" fmla="*/ 690830 w 1605470"/>
              <a:gd name="connsiteY75" fmla="*/ 3974753 h 6858000"/>
              <a:gd name="connsiteX76" fmla="*/ 692428 w 1605470"/>
              <a:gd name="connsiteY76" fmla="*/ 3969950 h 6858000"/>
              <a:gd name="connsiteX77" fmla="*/ 685850 w 1605470"/>
              <a:gd name="connsiteY77" fmla="*/ 3933779 h 6858000"/>
              <a:gd name="connsiteX78" fmla="*/ 687181 w 1605470"/>
              <a:gd name="connsiteY78" fmla="*/ 3933093 h 6858000"/>
              <a:gd name="connsiteX79" fmla="*/ 691535 w 1605470"/>
              <a:gd name="connsiteY79" fmla="*/ 3922082 h 6858000"/>
              <a:gd name="connsiteX80" fmla="*/ 696613 w 1605470"/>
              <a:gd name="connsiteY80" fmla="*/ 3901461 h 6858000"/>
              <a:gd name="connsiteX81" fmla="*/ 719207 w 1605470"/>
              <a:gd name="connsiteY81" fmla="*/ 3813873 h 6858000"/>
              <a:gd name="connsiteX82" fmla="*/ 718632 w 1605470"/>
              <a:gd name="connsiteY82" fmla="*/ 3806161 h 6858000"/>
              <a:gd name="connsiteX83" fmla="*/ 718939 w 1605470"/>
              <a:gd name="connsiteY83" fmla="*/ 3805957 h 6858000"/>
              <a:gd name="connsiteX84" fmla="*/ 718966 w 1605470"/>
              <a:gd name="connsiteY84" fmla="*/ 3797724 h 6858000"/>
              <a:gd name="connsiteX85" fmla="*/ 717581 w 1605470"/>
              <a:gd name="connsiteY85" fmla="*/ 3792098 h 6858000"/>
              <a:gd name="connsiteX86" fmla="*/ 716465 w 1605470"/>
              <a:gd name="connsiteY86" fmla="*/ 3777135 h 6858000"/>
              <a:gd name="connsiteX87" fmla="*/ 718198 w 1605470"/>
              <a:gd name="connsiteY87" fmla="*/ 3771656 h 6858000"/>
              <a:gd name="connsiteX88" fmla="*/ 721941 w 1605470"/>
              <a:gd name="connsiteY88" fmla="*/ 3769007 h 6858000"/>
              <a:gd name="connsiteX89" fmla="*/ 721407 w 1605470"/>
              <a:gd name="connsiteY89" fmla="*/ 3767709 h 6858000"/>
              <a:gd name="connsiteX90" fmla="*/ 730103 w 1605470"/>
              <a:gd name="connsiteY90" fmla="*/ 3738082 h 6858000"/>
              <a:gd name="connsiteX91" fmla="*/ 737449 w 1605470"/>
              <a:gd name="connsiteY91" fmla="*/ 3673397 h 6858000"/>
              <a:gd name="connsiteX92" fmla="*/ 736745 w 1605470"/>
              <a:gd name="connsiteY92" fmla="*/ 3637109 h 6858000"/>
              <a:gd name="connsiteX93" fmla="*/ 740188 w 1605470"/>
              <a:gd name="connsiteY93" fmla="*/ 3536883 h 6858000"/>
              <a:gd name="connsiteX94" fmla="*/ 747726 w 1605470"/>
              <a:gd name="connsiteY94" fmla="*/ 3435652 h 6858000"/>
              <a:gd name="connsiteX95" fmla="*/ 749397 w 1605470"/>
              <a:gd name="connsiteY95" fmla="*/ 3307769 h 6858000"/>
              <a:gd name="connsiteX96" fmla="*/ 766960 w 1605470"/>
              <a:gd name="connsiteY96" fmla="*/ 3250522 h 6858000"/>
              <a:gd name="connsiteX97" fmla="*/ 767385 w 1605470"/>
              <a:gd name="connsiteY97" fmla="*/ 3229163 h 6858000"/>
              <a:gd name="connsiteX98" fmla="*/ 769208 w 1605470"/>
              <a:gd name="connsiteY98" fmla="*/ 3217217 h 6858000"/>
              <a:gd name="connsiteX99" fmla="*/ 756043 w 1605470"/>
              <a:gd name="connsiteY99" fmla="*/ 3183755 h 6858000"/>
              <a:gd name="connsiteX100" fmla="*/ 756544 w 1605470"/>
              <a:gd name="connsiteY100" fmla="*/ 3178642 h 6858000"/>
              <a:gd name="connsiteX101" fmla="*/ 744144 w 1605470"/>
              <a:gd name="connsiteY101" fmla="*/ 3158586 h 6858000"/>
              <a:gd name="connsiteX102" fmla="*/ 729329 w 1605470"/>
              <a:gd name="connsiteY102" fmla="*/ 3129034 h 6858000"/>
              <a:gd name="connsiteX103" fmla="*/ 729994 w 1605470"/>
              <a:gd name="connsiteY103" fmla="*/ 3126682 h 6858000"/>
              <a:gd name="connsiteX104" fmla="*/ 720862 w 1605470"/>
              <a:gd name="connsiteY104" fmla="*/ 3114519 h 6858000"/>
              <a:gd name="connsiteX105" fmla="*/ 707471 w 1605470"/>
              <a:gd name="connsiteY105" fmla="*/ 3106272 h 6858000"/>
              <a:gd name="connsiteX106" fmla="*/ 680201 w 1605470"/>
              <a:gd name="connsiteY106" fmla="*/ 2958185 h 6858000"/>
              <a:gd name="connsiteX107" fmla="*/ 622815 w 1605470"/>
              <a:gd name="connsiteY107" fmla="*/ 2762989 h 6858000"/>
              <a:gd name="connsiteX108" fmla="*/ 571733 w 1605470"/>
              <a:gd name="connsiteY108" fmla="*/ 2554718 h 6858000"/>
              <a:gd name="connsiteX109" fmla="*/ 551827 w 1605470"/>
              <a:gd name="connsiteY109" fmla="*/ 2485734 h 6858000"/>
              <a:gd name="connsiteX110" fmla="*/ 542550 w 1605470"/>
              <a:gd name="connsiteY110" fmla="*/ 2447068 h 6858000"/>
              <a:gd name="connsiteX111" fmla="*/ 529511 w 1605470"/>
              <a:gd name="connsiteY111" fmla="*/ 2425819 h 6858000"/>
              <a:gd name="connsiteX112" fmla="*/ 535510 w 1605470"/>
              <a:gd name="connsiteY112" fmla="*/ 2402874 h 6858000"/>
              <a:gd name="connsiteX113" fmla="*/ 538122 w 1605470"/>
              <a:gd name="connsiteY113" fmla="*/ 2381443 h 6858000"/>
              <a:gd name="connsiteX114" fmla="*/ 514451 w 1605470"/>
              <a:gd name="connsiteY114" fmla="*/ 2261920 h 6858000"/>
              <a:gd name="connsiteX115" fmla="*/ 504338 w 1605470"/>
              <a:gd name="connsiteY115" fmla="*/ 2195378 h 6858000"/>
              <a:gd name="connsiteX116" fmla="*/ 488555 w 1605470"/>
              <a:gd name="connsiteY116" fmla="*/ 2155135 h 6858000"/>
              <a:gd name="connsiteX117" fmla="*/ 486013 w 1605470"/>
              <a:gd name="connsiteY117" fmla="*/ 2118008 h 6858000"/>
              <a:gd name="connsiteX118" fmla="*/ 487006 w 1605470"/>
              <a:gd name="connsiteY118" fmla="*/ 2050531 h 6858000"/>
              <a:gd name="connsiteX119" fmla="*/ 478812 w 1605470"/>
              <a:gd name="connsiteY119" fmla="*/ 1963269 h 6858000"/>
              <a:gd name="connsiteX120" fmla="*/ 459990 w 1605470"/>
              <a:gd name="connsiteY120" fmla="*/ 1906352 h 6858000"/>
              <a:gd name="connsiteX121" fmla="*/ 436547 w 1605470"/>
              <a:gd name="connsiteY121" fmla="*/ 1861531 h 6858000"/>
              <a:gd name="connsiteX122" fmla="*/ 390346 w 1605470"/>
              <a:gd name="connsiteY122" fmla="*/ 1732919 h 6858000"/>
              <a:gd name="connsiteX123" fmla="*/ 362657 w 1605470"/>
              <a:gd name="connsiteY123" fmla="*/ 1663540 h 6858000"/>
              <a:gd name="connsiteX124" fmla="*/ 361783 w 1605470"/>
              <a:gd name="connsiteY124" fmla="*/ 1615777 h 6858000"/>
              <a:gd name="connsiteX125" fmla="*/ 342578 w 1605470"/>
              <a:gd name="connsiteY125" fmla="*/ 1563678 h 6858000"/>
              <a:gd name="connsiteX126" fmla="*/ 355658 w 1605470"/>
              <a:gd name="connsiteY126" fmla="*/ 1519474 h 6858000"/>
              <a:gd name="connsiteX127" fmla="*/ 348400 w 1605470"/>
              <a:gd name="connsiteY127" fmla="*/ 1477995 h 6858000"/>
              <a:gd name="connsiteX128" fmla="*/ 334485 w 1605470"/>
              <a:gd name="connsiteY128" fmla="*/ 1373769 h 6858000"/>
              <a:gd name="connsiteX129" fmla="*/ 342792 w 1605470"/>
              <a:gd name="connsiteY129" fmla="*/ 1307086 h 6858000"/>
              <a:gd name="connsiteX130" fmla="*/ 343980 w 1605470"/>
              <a:gd name="connsiteY130" fmla="*/ 1189033 h 6858000"/>
              <a:gd name="connsiteX131" fmla="*/ 348665 w 1605470"/>
              <a:gd name="connsiteY131" fmla="*/ 1168288 h 6858000"/>
              <a:gd name="connsiteX132" fmla="*/ 340947 w 1605470"/>
              <a:gd name="connsiteY132" fmla="*/ 1142577 h 6858000"/>
              <a:gd name="connsiteX133" fmla="*/ 330253 w 1605470"/>
              <a:gd name="connsiteY133" fmla="*/ 1088484 h 6858000"/>
              <a:gd name="connsiteX134" fmla="*/ 318989 w 1605470"/>
              <a:gd name="connsiteY134" fmla="*/ 1016103 h 6858000"/>
              <a:gd name="connsiteX135" fmla="*/ 320445 w 1605470"/>
              <a:gd name="connsiteY135" fmla="*/ 932283 h 6858000"/>
              <a:gd name="connsiteX136" fmla="*/ 322681 w 1605470"/>
              <a:gd name="connsiteY136" fmla="*/ 915925 h 6858000"/>
              <a:gd name="connsiteX137" fmla="*/ 315310 w 1605470"/>
              <a:gd name="connsiteY137" fmla="*/ 896999 h 6858000"/>
              <a:gd name="connsiteX138" fmla="*/ 284718 w 1605470"/>
              <a:gd name="connsiteY138" fmla="*/ 821517 h 6858000"/>
              <a:gd name="connsiteX139" fmla="*/ 263668 w 1605470"/>
              <a:gd name="connsiteY139" fmla="*/ 751353 h 6858000"/>
              <a:gd name="connsiteX140" fmla="*/ 263226 w 1605470"/>
              <a:gd name="connsiteY140" fmla="*/ 721230 h 6858000"/>
              <a:gd name="connsiteX141" fmla="*/ 248897 w 1605470"/>
              <a:gd name="connsiteY141" fmla="*/ 681659 h 6858000"/>
              <a:gd name="connsiteX142" fmla="*/ 234316 w 1605470"/>
              <a:gd name="connsiteY142" fmla="*/ 635218 h 6858000"/>
              <a:gd name="connsiteX143" fmla="*/ 239327 w 1605470"/>
              <a:gd name="connsiteY143" fmla="*/ 613763 h 6858000"/>
              <a:gd name="connsiteX144" fmla="*/ 225269 w 1605470"/>
              <a:gd name="connsiteY144" fmla="*/ 598582 h 6858000"/>
              <a:gd name="connsiteX145" fmla="*/ 224950 w 1605470"/>
              <a:gd name="connsiteY145" fmla="*/ 576846 h 6858000"/>
              <a:gd name="connsiteX146" fmla="*/ 204576 w 1605470"/>
              <a:gd name="connsiteY146" fmla="*/ 530055 h 6858000"/>
              <a:gd name="connsiteX147" fmla="*/ 219064 w 1605470"/>
              <a:gd name="connsiteY147" fmla="*/ 469651 h 6858000"/>
              <a:gd name="connsiteX148" fmla="*/ 195012 w 1605470"/>
              <a:gd name="connsiteY148" fmla="*/ 448559 h 6858000"/>
              <a:gd name="connsiteX149" fmla="*/ 201434 w 1605470"/>
              <a:gd name="connsiteY149" fmla="*/ 441529 h 6858000"/>
              <a:gd name="connsiteX150" fmla="*/ 200655 w 1605470"/>
              <a:gd name="connsiteY150" fmla="*/ 428927 h 6858000"/>
              <a:gd name="connsiteX151" fmla="*/ 190059 w 1605470"/>
              <a:gd name="connsiteY151" fmla="*/ 430161 h 6858000"/>
              <a:gd name="connsiteX152" fmla="*/ 167079 w 1605470"/>
              <a:gd name="connsiteY152" fmla="*/ 367211 h 6858000"/>
              <a:gd name="connsiteX153" fmla="*/ 124571 w 1605470"/>
              <a:gd name="connsiteY153" fmla="*/ 302178 h 6858000"/>
              <a:gd name="connsiteX154" fmla="*/ 103243 w 1605470"/>
              <a:gd name="connsiteY154" fmla="*/ 211375 h 6858000"/>
              <a:gd name="connsiteX155" fmla="*/ 94571 w 1605470"/>
              <a:gd name="connsiteY155" fmla="*/ 184179 h 6858000"/>
              <a:gd name="connsiteX156" fmla="*/ 13437 w 1605470"/>
              <a:gd name="connsiteY156" fmla="*/ 19287 h 6858000"/>
              <a:gd name="connsiteX157" fmla="*/ 0 w 1605470"/>
              <a:gd name="connsiteY157"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219064 w 1605470"/>
              <a:gd name="connsiteY146" fmla="*/ 469651 h 6858000"/>
              <a:gd name="connsiteX147" fmla="*/ 195012 w 1605470"/>
              <a:gd name="connsiteY147" fmla="*/ 448559 h 6858000"/>
              <a:gd name="connsiteX148" fmla="*/ 201434 w 1605470"/>
              <a:gd name="connsiteY148" fmla="*/ 441529 h 6858000"/>
              <a:gd name="connsiteX149" fmla="*/ 200655 w 1605470"/>
              <a:gd name="connsiteY149" fmla="*/ 428927 h 6858000"/>
              <a:gd name="connsiteX150" fmla="*/ 190059 w 1605470"/>
              <a:gd name="connsiteY150" fmla="*/ 430161 h 6858000"/>
              <a:gd name="connsiteX151" fmla="*/ 167079 w 1605470"/>
              <a:gd name="connsiteY151" fmla="*/ 367211 h 6858000"/>
              <a:gd name="connsiteX152" fmla="*/ 124571 w 1605470"/>
              <a:gd name="connsiteY152" fmla="*/ 302178 h 6858000"/>
              <a:gd name="connsiteX153" fmla="*/ 103243 w 1605470"/>
              <a:gd name="connsiteY153" fmla="*/ 211375 h 6858000"/>
              <a:gd name="connsiteX154" fmla="*/ 94571 w 1605470"/>
              <a:gd name="connsiteY154" fmla="*/ 184179 h 6858000"/>
              <a:gd name="connsiteX155" fmla="*/ 13437 w 1605470"/>
              <a:gd name="connsiteY155" fmla="*/ 19287 h 6858000"/>
              <a:gd name="connsiteX156" fmla="*/ 0 w 1605470"/>
              <a:gd name="connsiteY156"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13437 w 1605470"/>
              <a:gd name="connsiteY154" fmla="*/ 19287 h 6858000"/>
              <a:gd name="connsiteX155" fmla="*/ 0 w 1605470"/>
              <a:gd name="connsiteY155" fmla="*/ 0 h 6858000"/>
              <a:gd name="connsiteX0" fmla="*/ 0 w 1605470"/>
              <a:gd name="connsiteY0" fmla="*/ 0 h 6858000"/>
              <a:gd name="connsiteX1" fmla="*/ 1605470 w 1605470"/>
              <a:gd name="connsiteY1" fmla="*/ 0 h 6858000"/>
              <a:gd name="connsiteX2" fmla="*/ 1605470 w 1605470"/>
              <a:gd name="connsiteY2" fmla="*/ 6858000 h 6858000"/>
              <a:gd name="connsiteX3" fmla="*/ 154105 w 1605470"/>
              <a:gd name="connsiteY3" fmla="*/ 6858000 h 6858000"/>
              <a:gd name="connsiteX4" fmla="*/ 154246 w 1605470"/>
              <a:gd name="connsiteY4" fmla="*/ 6857735 h 6858000"/>
              <a:gd name="connsiteX5" fmla="*/ 166295 w 1605470"/>
              <a:gd name="connsiteY5" fmla="*/ 6809549 h 6858000"/>
              <a:gd name="connsiteX6" fmla="*/ 198506 w 1605470"/>
              <a:gd name="connsiteY6" fmla="*/ 6715115 h 6858000"/>
              <a:gd name="connsiteX7" fmla="*/ 208357 w 1605470"/>
              <a:gd name="connsiteY7" fmla="*/ 6680170 h 6858000"/>
              <a:gd name="connsiteX8" fmla="*/ 233907 w 1605470"/>
              <a:gd name="connsiteY8" fmla="*/ 6621207 h 6858000"/>
              <a:gd name="connsiteX9" fmla="*/ 250564 w 1605470"/>
              <a:gd name="connsiteY9" fmla="*/ 6596265 h 6858000"/>
              <a:gd name="connsiteX10" fmla="*/ 250443 w 1605470"/>
              <a:gd name="connsiteY10" fmla="*/ 6594818 h 6858000"/>
              <a:gd name="connsiteX11" fmla="*/ 254688 w 1605470"/>
              <a:gd name="connsiteY11" fmla="*/ 6593735 h 6858000"/>
              <a:gd name="connsiteX12" fmla="*/ 257885 w 1605470"/>
              <a:gd name="connsiteY12" fmla="*/ 6589172 h 6858000"/>
              <a:gd name="connsiteX13" fmla="*/ 261179 w 1605470"/>
              <a:gd name="connsiteY13" fmla="*/ 6574442 h 6858000"/>
              <a:gd name="connsiteX14" fmla="*/ 261519 w 1605470"/>
              <a:gd name="connsiteY14" fmla="*/ 6568530 h 6858000"/>
              <a:gd name="connsiteX15" fmla="*/ 263928 w 1605470"/>
              <a:gd name="connsiteY15" fmla="*/ 6560674 h 6858000"/>
              <a:gd name="connsiteX16" fmla="*/ 264273 w 1605470"/>
              <a:gd name="connsiteY16" fmla="*/ 6560598 h 6858000"/>
              <a:gd name="connsiteX17" fmla="*/ 265970 w 1605470"/>
              <a:gd name="connsiteY17" fmla="*/ 6553006 h 6858000"/>
              <a:gd name="connsiteX18" fmla="*/ 270666 w 1605470"/>
              <a:gd name="connsiteY18" fmla="*/ 6514360 h 6858000"/>
              <a:gd name="connsiteX19" fmla="*/ 312320 w 1605470"/>
              <a:gd name="connsiteY19" fmla="*/ 6478062 h 6858000"/>
              <a:gd name="connsiteX20" fmla="*/ 323009 w 1605470"/>
              <a:gd name="connsiteY20" fmla="*/ 6460325 h 6858000"/>
              <a:gd name="connsiteX21" fmla="*/ 330242 w 1605470"/>
              <a:gd name="connsiteY21" fmla="*/ 6451488 h 6858000"/>
              <a:gd name="connsiteX22" fmla="*/ 331677 w 1605470"/>
              <a:gd name="connsiteY22" fmla="*/ 6451348 h 6858000"/>
              <a:gd name="connsiteX23" fmla="*/ 336035 w 1605470"/>
              <a:gd name="connsiteY23" fmla="*/ 6414240 h 6858000"/>
              <a:gd name="connsiteX24" fmla="*/ 338911 w 1605470"/>
              <a:gd name="connsiteY24" fmla="*/ 6410269 h 6858000"/>
              <a:gd name="connsiteX25" fmla="*/ 338811 w 1605470"/>
              <a:gd name="connsiteY25" fmla="*/ 6384857 h 6858000"/>
              <a:gd name="connsiteX26" fmla="*/ 340328 w 1605470"/>
              <a:gd name="connsiteY26" fmla="*/ 6372381 h 6858000"/>
              <a:gd name="connsiteX27" fmla="*/ 337522 w 1605470"/>
              <a:gd name="connsiteY27" fmla="*/ 6367510 h 6858000"/>
              <a:gd name="connsiteX28" fmla="*/ 341402 w 1605470"/>
              <a:gd name="connsiteY28" fmla="*/ 6349778 h 6858000"/>
              <a:gd name="connsiteX29" fmla="*/ 343067 w 1605470"/>
              <a:gd name="connsiteY29" fmla="*/ 6348250 h 6858000"/>
              <a:gd name="connsiteX30" fmla="*/ 359101 w 1605470"/>
              <a:gd name="connsiteY30" fmla="*/ 6281972 h 6858000"/>
              <a:gd name="connsiteX31" fmla="*/ 369864 w 1605470"/>
              <a:gd name="connsiteY31" fmla="*/ 6211940 h 6858000"/>
              <a:gd name="connsiteX32" fmla="*/ 411359 w 1605470"/>
              <a:gd name="connsiteY32" fmla="*/ 6113913 h 6858000"/>
              <a:gd name="connsiteX33" fmla="*/ 415652 w 1605470"/>
              <a:gd name="connsiteY33" fmla="*/ 6028119 h 6858000"/>
              <a:gd name="connsiteX34" fmla="*/ 442432 w 1605470"/>
              <a:gd name="connsiteY34" fmla="*/ 5934687 h 6858000"/>
              <a:gd name="connsiteX35" fmla="*/ 476444 w 1605470"/>
              <a:gd name="connsiteY35" fmla="*/ 5765594 h 6858000"/>
              <a:gd name="connsiteX36" fmla="*/ 508280 w 1605470"/>
              <a:gd name="connsiteY36" fmla="*/ 5693685 h 6858000"/>
              <a:gd name="connsiteX37" fmla="*/ 528335 w 1605470"/>
              <a:gd name="connsiteY37" fmla="*/ 5665173 h 6858000"/>
              <a:gd name="connsiteX38" fmla="*/ 562052 w 1605470"/>
              <a:gd name="connsiteY38" fmla="*/ 5563435 h 6858000"/>
              <a:gd name="connsiteX39" fmla="*/ 591557 w 1605470"/>
              <a:gd name="connsiteY39" fmla="*/ 5476393 h 6858000"/>
              <a:gd name="connsiteX40" fmla="*/ 622750 w 1605470"/>
              <a:gd name="connsiteY40" fmla="*/ 5396260 h 6858000"/>
              <a:gd name="connsiteX41" fmla="*/ 638731 w 1605470"/>
              <a:gd name="connsiteY41" fmla="*/ 5330009 h 6858000"/>
              <a:gd name="connsiteX42" fmla="*/ 672224 w 1605470"/>
              <a:gd name="connsiteY42" fmla="*/ 5273739 h 6858000"/>
              <a:gd name="connsiteX43" fmla="*/ 681823 w 1605470"/>
              <a:gd name="connsiteY43" fmla="*/ 5241779 h 6858000"/>
              <a:gd name="connsiteX44" fmla="*/ 693049 w 1605470"/>
              <a:gd name="connsiteY44" fmla="*/ 5225268 h 6858000"/>
              <a:gd name="connsiteX45" fmla="*/ 694069 w 1605470"/>
              <a:gd name="connsiteY45" fmla="*/ 5217684 h 6858000"/>
              <a:gd name="connsiteX46" fmla="*/ 701410 w 1605470"/>
              <a:gd name="connsiteY46" fmla="*/ 5193377 h 6858000"/>
              <a:gd name="connsiteX47" fmla="*/ 704713 w 1605470"/>
              <a:gd name="connsiteY47" fmla="*/ 5179288 h 6858000"/>
              <a:gd name="connsiteX48" fmla="*/ 705697 w 1605470"/>
              <a:gd name="connsiteY48" fmla="*/ 5173621 h 6858000"/>
              <a:gd name="connsiteX49" fmla="*/ 701331 w 1605470"/>
              <a:gd name="connsiteY49" fmla="*/ 5159961 h 6858000"/>
              <a:gd name="connsiteX50" fmla="*/ 708008 w 1605470"/>
              <a:gd name="connsiteY50" fmla="*/ 5144295 h 6858000"/>
              <a:gd name="connsiteX51" fmla="*/ 704941 w 1605470"/>
              <a:gd name="connsiteY51" fmla="*/ 5125185 h 6858000"/>
              <a:gd name="connsiteX52" fmla="*/ 711771 w 1605470"/>
              <a:gd name="connsiteY52" fmla="*/ 5121884 h 6858000"/>
              <a:gd name="connsiteX53" fmla="*/ 718807 w 1605470"/>
              <a:gd name="connsiteY53" fmla="*/ 5067850 h 6858000"/>
              <a:gd name="connsiteX54" fmla="*/ 721538 w 1605470"/>
              <a:gd name="connsiteY54" fmla="*/ 5060861 h 6858000"/>
              <a:gd name="connsiteX55" fmla="*/ 718242 w 1605470"/>
              <a:gd name="connsiteY55" fmla="*/ 5034192 h 6858000"/>
              <a:gd name="connsiteX56" fmla="*/ 719796 w 1605470"/>
              <a:gd name="connsiteY56" fmla="*/ 4993030 h 6858000"/>
              <a:gd name="connsiteX57" fmla="*/ 726705 w 1605470"/>
              <a:gd name="connsiteY57" fmla="*/ 4946844 h 6858000"/>
              <a:gd name="connsiteX58" fmla="*/ 722561 w 1605470"/>
              <a:gd name="connsiteY58" fmla="*/ 4932692 h 6858000"/>
              <a:gd name="connsiteX59" fmla="*/ 737964 w 1605470"/>
              <a:gd name="connsiteY59" fmla="*/ 4858827 h 6858000"/>
              <a:gd name="connsiteX60" fmla="*/ 732118 w 1605470"/>
              <a:gd name="connsiteY60" fmla="*/ 4801535 h 6858000"/>
              <a:gd name="connsiteX61" fmla="*/ 739787 w 1605470"/>
              <a:gd name="connsiteY61" fmla="*/ 4797794 h 6858000"/>
              <a:gd name="connsiteX62" fmla="*/ 741081 w 1605470"/>
              <a:gd name="connsiteY62" fmla="*/ 4784526 h 6858000"/>
              <a:gd name="connsiteX63" fmla="*/ 742865 w 1605470"/>
              <a:gd name="connsiteY63" fmla="*/ 4781211 h 6858000"/>
              <a:gd name="connsiteX64" fmla="*/ 751652 w 1605470"/>
              <a:gd name="connsiteY64" fmla="*/ 4761984 h 6858000"/>
              <a:gd name="connsiteX65" fmla="*/ 747700 w 1605470"/>
              <a:gd name="connsiteY65" fmla="*/ 4690749 h 6858000"/>
              <a:gd name="connsiteX66" fmla="*/ 743180 w 1605470"/>
              <a:gd name="connsiteY66" fmla="*/ 4584173 h 6858000"/>
              <a:gd name="connsiteX67" fmla="*/ 738263 w 1605470"/>
              <a:gd name="connsiteY67" fmla="*/ 4444346 h 6858000"/>
              <a:gd name="connsiteX68" fmla="*/ 734828 w 1605470"/>
              <a:gd name="connsiteY68" fmla="*/ 4375228 h 6858000"/>
              <a:gd name="connsiteX69" fmla="*/ 715481 w 1605470"/>
              <a:gd name="connsiteY69" fmla="*/ 4214165 h 6858000"/>
              <a:gd name="connsiteX70" fmla="*/ 719554 w 1605470"/>
              <a:gd name="connsiteY70" fmla="*/ 4090296 h 6858000"/>
              <a:gd name="connsiteX71" fmla="*/ 704810 w 1605470"/>
              <a:gd name="connsiteY71" fmla="*/ 4033999 h 6858000"/>
              <a:gd name="connsiteX72" fmla="*/ 705959 w 1605470"/>
              <a:gd name="connsiteY72" fmla="*/ 4031933 h 6858000"/>
              <a:gd name="connsiteX73" fmla="*/ 704535 w 1605470"/>
              <a:gd name="connsiteY73" fmla="*/ 4013953 h 6858000"/>
              <a:gd name="connsiteX74" fmla="*/ 690830 w 1605470"/>
              <a:gd name="connsiteY74" fmla="*/ 3974753 h 6858000"/>
              <a:gd name="connsiteX75" fmla="*/ 692428 w 1605470"/>
              <a:gd name="connsiteY75" fmla="*/ 3969950 h 6858000"/>
              <a:gd name="connsiteX76" fmla="*/ 685850 w 1605470"/>
              <a:gd name="connsiteY76" fmla="*/ 3933779 h 6858000"/>
              <a:gd name="connsiteX77" fmla="*/ 687181 w 1605470"/>
              <a:gd name="connsiteY77" fmla="*/ 3933093 h 6858000"/>
              <a:gd name="connsiteX78" fmla="*/ 691535 w 1605470"/>
              <a:gd name="connsiteY78" fmla="*/ 3922082 h 6858000"/>
              <a:gd name="connsiteX79" fmla="*/ 696613 w 1605470"/>
              <a:gd name="connsiteY79" fmla="*/ 3901461 h 6858000"/>
              <a:gd name="connsiteX80" fmla="*/ 719207 w 1605470"/>
              <a:gd name="connsiteY80" fmla="*/ 3813873 h 6858000"/>
              <a:gd name="connsiteX81" fmla="*/ 718632 w 1605470"/>
              <a:gd name="connsiteY81" fmla="*/ 3806161 h 6858000"/>
              <a:gd name="connsiteX82" fmla="*/ 718939 w 1605470"/>
              <a:gd name="connsiteY82" fmla="*/ 3805957 h 6858000"/>
              <a:gd name="connsiteX83" fmla="*/ 718966 w 1605470"/>
              <a:gd name="connsiteY83" fmla="*/ 3797724 h 6858000"/>
              <a:gd name="connsiteX84" fmla="*/ 717581 w 1605470"/>
              <a:gd name="connsiteY84" fmla="*/ 3792098 h 6858000"/>
              <a:gd name="connsiteX85" fmla="*/ 716465 w 1605470"/>
              <a:gd name="connsiteY85" fmla="*/ 3777135 h 6858000"/>
              <a:gd name="connsiteX86" fmla="*/ 718198 w 1605470"/>
              <a:gd name="connsiteY86" fmla="*/ 3771656 h 6858000"/>
              <a:gd name="connsiteX87" fmla="*/ 721941 w 1605470"/>
              <a:gd name="connsiteY87" fmla="*/ 3769007 h 6858000"/>
              <a:gd name="connsiteX88" fmla="*/ 721407 w 1605470"/>
              <a:gd name="connsiteY88" fmla="*/ 3767709 h 6858000"/>
              <a:gd name="connsiteX89" fmla="*/ 730103 w 1605470"/>
              <a:gd name="connsiteY89" fmla="*/ 3738082 h 6858000"/>
              <a:gd name="connsiteX90" fmla="*/ 737449 w 1605470"/>
              <a:gd name="connsiteY90" fmla="*/ 3673397 h 6858000"/>
              <a:gd name="connsiteX91" fmla="*/ 736745 w 1605470"/>
              <a:gd name="connsiteY91" fmla="*/ 3637109 h 6858000"/>
              <a:gd name="connsiteX92" fmla="*/ 740188 w 1605470"/>
              <a:gd name="connsiteY92" fmla="*/ 3536883 h 6858000"/>
              <a:gd name="connsiteX93" fmla="*/ 747726 w 1605470"/>
              <a:gd name="connsiteY93" fmla="*/ 3435652 h 6858000"/>
              <a:gd name="connsiteX94" fmla="*/ 749397 w 1605470"/>
              <a:gd name="connsiteY94" fmla="*/ 3307769 h 6858000"/>
              <a:gd name="connsiteX95" fmla="*/ 766960 w 1605470"/>
              <a:gd name="connsiteY95" fmla="*/ 3250522 h 6858000"/>
              <a:gd name="connsiteX96" fmla="*/ 767385 w 1605470"/>
              <a:gd name="connsiteY96" fmla="*/ 3229163 h 6858000"/>
              <a:gd name="connsiteX97" fmla="*/ 769208 w 1605470"/>
              <a:gd name="connsiteY97" fmla="*/ 3217217 h 6858000"/>
              <a:gd name="connsiteX98" fmla="*/ 756043 w 1605470"/>
              <a:gd name="connsiteY98" fmla="*/ 3183755 h 6858000"/>
              <a:gd name="connsiteX99" fmla="*/ 756544 w 1605470"/>
              <a:gd name="connsiteY99" fmla="*/ 3178642 h 6858000"/>
              <a:gd name="connsiteX100" fmla="*/ 744144 w 1605470"/>
              <a:gd name="connsiteY100" fmla="*/ 3158586 h 6858000"/>
              <a:gd name="connsiteX101" fmla="*/ 729329 w 1605470"/>
              <a:gd name="connsiteY101" fmla="*/ 3129034 h 6858000"/>
              <a:gd name="connsiteX102" fmla="*/ 729994 w 1605470"/>
              <a:gd name="connsiteY102" fmla="*/ 3126682 h 6858000"/>
              <a:gd name="connsiteX103" fmla="*/ 720862 w 1605470"/>
              <a:gd name="connsiteY103" fmla="*/ 3114519 h 6858000"/>
              <a:gd name="connsiteX104" fmla="*/ 707471 w 1605470"/>
              <a:gd name="connsiteY104" fmla="*/ 3106272 h 6858000"/>
              <a:gd name="connsiteX105" fmla="*/ 680201 w 1605470"/>
              <a:gd name="connsiteY105" fmla="*/ 2958185 h 6858000"/>
              <a:gd name="connsiteX106" fmla="*/ 622815 w 1605470"/>
              <a:gd name="connsiteY106" fmla="*/ 2762989 h 6858000"/>
              <a:gd name="connsiteX107" fmla="*/ 571733 w 1605470"/>
              <a:gd name="connsiteY107" fmla="*/ 2554718 h 6858000"/>
              <a:gd name="connsiteX108" fmla="*/ 551827 w 1605470"/>
              <a:gd name="connsiteY108" fmla="*/ 2485734 h 6858000"/>
              <a:gd name="connsiteX109" fmla="*/ 542550 w 1605470"/>
              <a:gd name="connsiteY109" fmla="*/ 2447068 h 6858000"/>
              <a:gd name="connsiteX110" fmla="*/ 529511 w 1605470"/>
              <a:gd name="connsiteY110" fmla="*/ 2425819 h 6858000"/>
              <a:gd name="connsiteX111" fmla="*/ 535510 w 1605470"/>
              <a:gd name="connsiteY111" fmla="*/ 2402874 h 6858000"/>
              <a:gd name="connsiteX112" fmla="*/ 538122 w 1605470"/>
              <a:gd name="connsiteY112" fmla="*/ 2381443 h 6858000"/>
              <a:gd name="connsiteX113" fmla="*/ 514451 w 1605470"/>
              <a:gd name="connsiteY113" fmla="*/ 2261920 h 6858000"/>
              <a:gd name="connsiteX114" fmla="*/ 504338 w 1605470"/>
              <a:gd name="connsiteY114" fmla="*/ 2195378 h 6858000"/>
              <a:gd name="connsiteX115" fmla="*/ 488555 w 1605470"/>
              <a:gd name="connsiteY115" fmla="*/ 2155135 h 6858000"/>
              <a:gd name="connsiteX116" fmla="*/ 486013 w 1605470"/>
              <a:gd name="connsiteY116" fmla="*/ 2118008 h 6858000"/>
              <a:gd name="connsiteX117" fmla="*/ 487006 w 1605470"/>
              <a:gd name="connsiteY117" fmla="*/ 2050531 h 6858000"/>
              <a:gd name="connsiteX118" fmla="*/ 478812 w 1605470"/>
              <a:gd name="connsiteY118" fmla="*/ 1963269 h 6858000"/>
              <a:gd name="connsiteX119" fmla="*/ 459990 w 1605470"/>
              <a:gd name="connsiteY119" fmla="*/ 1906352 h 6858000"/>
              <a:gd name="connsiteX120" fmla="*/ 436547 w 1605470"/>
              <a:gd name="connsiteY120" fmla="*/ 1861531 h 6858000"/>
              <a:gd name="connsiteX121" fmla="*/ 390346 w 1605470"/>
              <a:gd name="connsiteY121" fmla="*/ 1732919 h 6858000"/>
              <a:gd name="connsiteX122" fmla="*/ 362657 w 1605470"/>
              <a:gd name="connsiteY122" fmla="*/ 1663540 h 6858000"/>
              <a:gd name="connsiteX123" fmla="*/ 361783 w 1605470"/>
              <a:gd name="connsiteY123" fmla="*/ 1615777 h 6858000"/>
              <a:gd name="connsiteX124" fmla="*/ 342578 w 1605470"/>
              <a:gd name="connsiteY124" fmla="*/ 1563678 h 6858000"/>
              <a:gd name="connsiteX125" fmla="*/ 355658 w 1605470"/>
              <a:gd name="connsiteY125" fmla="*/ 1519474 h 6858000"/>
              <a:gd name="connsiteX126" fmla="*/ 348400 w 1605470"/>
              <a:gd name="connsiteY126" fmla="*/ 1477995 h 6858000"/>
              <a:gd name="connsiteX127" fmla="*/ 334485 w 1605470"/>
              <a:gd name="connsiteY127" fmla="*/ 1373769 h 6858000"/>
              <a:gd name="connsiteX128" fmla="*/ 342792 w 1605470"/>
              <a:gd name="connsiteY128" fmla="*/ 1307086 h 6858000"/>
              <a:gd name="connsiteX129" fmla="*/ 343980 w 1605470"/>
              <a:gd name="connsiteY129" fmla="*/ 1189033 h 6858000"/>
              <a:gd name="connsiteX130" fmla="*/ 348665 w 1605470"/>
              <a:gd name="connsiteY130" fmla="*/ 1168288 h 6858000"/>
              <a:gd name="connsiteX131" fmla="*/ 340947 w 1605470"/>
              <a:gd name="connsiteY131" fmla="*/ 1142577 h 6858000"/>
              <a:gd name="connsiteX132" fmla="*/ 330253 w 1605470"/>
              <a:gd name="connsiteY132" fmla="*/ 1088484 h 6858000"/>
              <a:gd name="connsiteX133" fmla="*/ 318989 w 1605470"/>
              <a:gd name="connsiteY133" fmla="*/ 1016103 h 6858000"/>
              <a:gd name="connsiteX134" fmla="*/ 320445 w 1605470"/>
              <a:gd name="connsiteY134" fmla="*/ 932283 h 6858000"/>
              <a:gd name="connsiteX135" fmla="*/ 322681 w 1605470"/>
              <a:gd name="connsiteY135" fmla="*/ 915925 h 6858000"/>
              <a:gd name="connsiteX136" fmla="*/ 315310 w 1605470"/>
              <a:gd name="connsiteY136" fmla="*/ 896999 h 6858000"/>
              <a:gd name="connsiteX137" fmla="*/ 284718 w 1605470"/>
              <a:gd name="connsiteY137" fmla="*/ 821517 h 6858000"/>
              <a:gd name="connsiteX138" fmla="*/ 263668 w 1605470"/>
              <a:gd name="connsiteY138" fmla="*/ 751353 h 6858000"/>
              <a:gd name="connsiteX139" fmla="*/ 263226 w 1605470"/>
              <a:gd name="connsiteY139" fmla="*/ 721230 h 6858000"/>
              <a:gd name="connsiteX140" fmla="*/ 248897 w 1605470"/>
              <a:gd name="connsiteY140" fmla="*/ 681659 h 6858000"/>
              <a:gd name="connsiteX141" fmla="*/ 234316 w 1605470"/>
              <a:gd name="connsiteY141" fmla="*/ 635218 h 6858000"/>
              <a:gd name="connsiteX142" fmla="*/ 239327 w 1605470"/>
              <a:gd name="connsiteY142" fmla="*/ 613763 h 6858000"/>
              <a:gd name="connsiteX143" fmla="*/ 225269 w 1605470"/>
              <a:gd name="connsiteY143" fmla="*/ 598582 h 6858000"/>
              <a:gd name="connsiteX144" fmla="*/ 224950 w 1605470"/>
              <a:gd name="connsiteY144" fmla="*/ 576846 h 6858000"/>
              <a:gd name="connsiteX145" fmla="*/ 204576 w 1605470"/>
              <a:gd name="connsiteY145" fmla="*/ 530055 h 6858000"/>
              <a:gd name="connsiteX146" fmla="*/ 195012 w 1605470"/>
              <a:gd name="connsiteY146" fmla="*/ 448559 h 6858000"/>
              <a:gd name="connsiteX147" fmla="*/ 201434 w 1605470"/>
              <a:gd name="connsiteY147" fmla="*/ 441529 h 6858000"/>
              <a:gd name="connsiteX148" fmla="*/ 200655 w 1605470"/>
              <a:gd name="connsiteY148" fmla="*/ 428927 h 6858000"/>
              <a:gd name="connsiteX149" fmla="*/ 190059 w 1605470"/>
              <a:gd name="connsiteY149" fmla="*/ 430161 h 6858000"/>
              <a:gd name="connsiteX150" fmla="*/ 167079 w 1605470"/>
              <a:gd name="connsiteY150" fmla="*/ 367211 h 6858000"/>
              <a:gd name="connsiteX151" fmla="*/ 124571 w 1605470"/>
              <a:gd name="connsiteY151" fmla="*/ 302178 h 6858000"/>
              <a:gd name="connsiteX152" fmla="*/ 103243 w 1605470"/>
              <a:gd name="connsiteY152" fmla="*/ 211375 h 6858000"/>
              <a:gd name="connsiteX153" fmla="*/ 94571 w 1605470"/>
              <a:gd name="connsiteY153" fmla="*/ 184179 h 6858000"/>
              <a:gd name="connsiteX154" fmla="*/ 48685 w 1605470"/>
              <a:gd name="connsiteY154" fmla="*/ 13677 h 6858000"/>
              <a:gd name="connsiteX155" fmla="*/ 0 w 1605470"/>
              <a:gd name="connsiteY155" fmla="*/ 0 h 6858000"/>
              <a:gd name="connsiteX0" fmla="*/ 48246 w 1556785"/>
              <a:gd name="connsiteY0" fmla="*/ 0 h 6858000"/>
              <a:gd name="connsiteX1" fmla="*/ 1556785 w 1556785"/>
              <a:gd name="connsiteY1" fmla="*/ 0 h 6858000"/>
              <a:gd name="connsiteX2" fmla="*/ 1556785 w 1556785"/>
              <a:gd name="connsiteY2" fmla="*/ 6858000 h 6858000"/>
              <a:gd name="connsiteX3" fmla="*/ 105420 w 1556785"/>
              <a:gd name="connsiteY3" fmla="*/ 6858000 h 6858000"/>
              <a:gd name="connsiteX4" fmla="*/ 105561 w 1556785"/>
              <a:gd name="connsiteY4" fmla="*/ 6857735 h 6858000"/>
              <a:gd name="connsiteX5" fmla="*/ 117610 w 1556785"/>
              <a:gd name="connsiteY5" fmla="*/ 6809549 h 6858000"/>
              <a:gd name="connsiteX6" fmla="*/ 149821 w 1556785"/>
              <a:gd name="connsiteY6" fmla="*/ 6715115 h 6858000"/>
              <a:gd name="connsiteX7" fmla="*/ 159672 w 1556785"/>
              <a:gd name="connsiteY7" fmla="*/ 6680170 h 6858000"/>
              <a:gd name="connsiteX8" fmla="*/ 185222 w 1556785"/>
              <a:gd name="connsiteY8" fmla="*/ 6621207 h 6858000"/>
              <a:gd name="connsiteX9" fmla="*/ 201879 w 1556785"/>
              <a:gd name="connsiteY9" fmla="*/ 6596265 h 6858000"/>
              <a:gd name="connsiteX10" fmla="*/ 201758 w 1556785"/>
              <a:gd name="connsiteY10" fmla="*/ 6594818 h 6858000"/>
              <a:gd name="connsiteX11" fmla="*/ 206003 w 1556785"/>
              <a:gd name="connsiteY11" fmla="*/ 6593735 h 6858000"/>
              <a:gd name="connsiteX12" fmla="*/ 209200 w 1556785"/>
              <a:gd name="connsiteY12" fmla="*/ 6589172 h 6858000"/>
              <a:gd name="connsiteX13" fmla="*/ 212494 w 1556785"/>
              <a:gd name="connsiteY13" fmla="*/ 6574442 h 6858000"/>
              <a:gd name="connsiteX14" fmla="*/ 212834 w 1556785"/>
              <a:gd name="connsiteY14" fmla="*/ 6568530 h 6858000"/>
              <a:gd name="connsiteX15" fmla="*/ 215243 w 1556785"/>
              <a:gd name="connsiteY15" fmla="*/ 6560674 h 6858000"/>
              <a:gd name="connsiteX16" fmla="*/ 215588 w 1556785"/>
              <a:gd name="connsiteY16" fmla="*/ 6560598 h 6858000"/>
              <a:gd name="connsiteX17" fmla="*/ 217285 w 1556785"/>
              <a:gd name="connsiteY17" fmla="*/ 6553006 h 6858000"/>
              <a:gd name="connsiteX18" fmla="*/ 221981 w 1556785"/>
              <a:gd name="connsiteY18" fmla="*/ 6514360 h 6858000"/>
              <a:gd name="connsiteX19" fmla="*/ 263635 w 1556785"/>
              <a:gd name="connsiteY19" fmla="*/ 6478062 h 6858000"/>
              <a:gd name="connsiteX20" fmla="*/ 274324 w 1556785"/>
              <a:gd name="connsiteY20" fmla="*/ 6460325 h 6858000"/>
              <a:gd name="connsiteX21" fmla="*/ 281557 w 1556785"/>
              <a:gd name="connsiteY21" fmla="*/ 6451488 h 6858000"/>
              <a:gd name="connsiteX22" fmla="*/ 282992 w 1556785"/>
              <a:gd name="connsiteY22" fmla="*/ 6451348 h 6858000"/>
              <a:gd name="connsiteX23" fmla="*/ 287350 w 1556785"/>
              <a:gd name="connsiteY23" fmla="*/ 6414240 h 6858000"/>
              <a:gd name="connsiteX24" fmla="*/ 290226 w 1556785"/>
              <a:gd name="connsiteY24" fmla="*/ 6410269 h 6858000"/>
              <a:gd name="connsiteX25" fmla="*/ 290126 w 1556785"/>
              <a:gd name="connsiteY25" fmla="*/ 6384857 h 6858000"/>
              <a:gd name="connsiteX26" fmla="*/ 291643 w 1556785"/>
              <a:gd name="connsiteY26" fmla="*/ 6372381 h 6858000"/>
              <a:gd name="connsiteX27" fmla="*/ 288837 w 1556785"/>
              <a:gd name="connsiteY27" fmla="*/ 6367510 h 6858000"/>
              <a:gd name="connsiteX28" fmla="*/ 292717 w 1556785"/>
              <a:gd name="connsiteY28" fmla="*/ 6349778 h 6858000"/>
              <a:gd name="connsiteX29" fmla="*/ 294382 w 1556785"/>
              <a:gd name="connsiteY29" fmla="*/ 6348250 h 6858000"/>
              <a:gd name="connsiteX30" fmla="*/ 310416 w 1556785"/>
              <a:gd name="connsiteY30" fmla="*/ 6281972 h 6858000"/>
              <a:gd name="connsiteX31" fmla="*/ 321179 w 1556785"/>
              <a:gd name="connsiteY31" fmla="*/ 6211940 h 6858000"/>
              <a:gd name="connsiteX32" fmla="*/ 362674 w 1556785"/>
              <a:gd name="connsiteY32" fmla="*/ 6113913 h 6858000"/>
              <a:gd name="connsiteX33" fmla="*/ 366967 w 1556785"/>
              <a:gd name="connsiteY33" fmla="*/ 6028119 h 6858000"/>
              <a:gd name="connsiteX34" fmla="*/ 393747 w 1556785"/>
              <a:gd name="connsiteY34" fmla="*/ 5934687 h 6858000"/>
              <a:gd name="connsiteX35" fmla="*/ 427759 w 1556785"/>
              <a:gd name="connsiteY35" fmla="*/ 5765594 h 6858000"/>
              <a:gd name="connsiteX36" fmla="*/ 459595 w 1556785"/>
              <a:gd name="connsiteY36" fmla="*/ 5693685 h 6858000"/>
              <a:gd name="connsiteX37" fmla="*/ 479650 w 1556785"/>
              <a:gd name="connsiteY37" fmla="*/ 5665173 h 6858000"/>
              <a:gd name="connsiteX38" fmla="*/ 513367 w 1556785"/>
              <a:gd name="connsiteY38" fmla="*/ 5563435 h 6858000"/>
              <a:gd name="connsiteX39" fmla="*/ 542872 w 1556785"/>
              <a:gd name="connsiteY39" fmla="*/ 5476393 h 6858000"/>
              <a:gd name="connsiteX40" fmla="*/ 574065 w 1556785"/>
              <a:gd name="connsiteY40" fmla="*/ 5396260 h 6858000"/>
              <a:gd name="connsiteX41" fmla="*/ 590046 w 1556785"/>
              <a:gd name="connsiteY41" fmla="*/ 5330009 h 6858000"/>
              <a:gd name="connsiteX42" fmla="*/ 623539 w 1556785"/>
              <a:gd name="connsiteY42" fmla="*/ 5273739 h 6858000"/>
              <a:gd name="connsiteX43" fmla="*/ 633138 w 1556785"/>
              <a:gd name="connsiteY43" fmla="*/ 5241779 h 6858000"/>
              <a:gd name="connsiteX44" fmla="*/ 644364 w 1556785"/>
              <a:gd name="connsiteY44" fmla="*/ 5225268 h 6858000"/>
              <a:gd name="connsiteX45" fmla="*/ 645384 w 1556785"/>
              <a:gd name="connsiteY45" fmla="*/ 5217684 h 6858000"/>
              <a:gd name="connsiteX46" fmla="*/ 652725 w 1556785"/>
              <a:gd name="connsiteY46" fmla="*/ 5193377 h 6858000"/>
              <a:gd name="connsiteX47" fmla="*/ 656028 w 1556785"/>
              <a:gd name="connsiteY47" fmla="*/ 5179288 h 6858000"/>
              <a:gd name="connsiteX48" fmla="*/ 657012 w 1556785"/>
              <a:gd name="connsiteY48" fmla="*/ 5173621 h 6858000"/>
              <a:gd name="connsiteX49" fmla="*/ 652646 w 1556785"/>
              <a:gd name="connsiteY49" fmla="*/ 5159961 h 6858000"/>
              <a:gd name="connsiteX50" fmla="*/ 659323 w 1556785"/>
              <a:gd name="connsiteY50" fmla="*/ 5144295 h 6858000"/>
              <a:gd name="connsiteX51" fmla="*/ 656256 w 1556785"/>
              <a:gd name="connsiteY51" fmla="*/ 5125185 h 6858000"/>
              <a:gd name="connsiteX52" fmla="*/ 663086 w 1556785"/>
              <a:gd name="connsiteY52" fmla="*/ 5121884 h 6858000"/>
              <a:gd name="connsiteX53" fmla="*/ 670122 w 1556785"/>
              <a:gd name="connsiteY53" fmla="*/ 5067850 h 6858000"/>
              <a:gd name="connsiteX54" fmla="*/ 672853 w 1556785"/>
              <a:gd name="connsiteY54" fmla="*/ 5060861 h 6858000"/>
              <a:gd name="connsiteX55" fmla="*/ 669557 w 1556785"/>
              <a:gd name="connsiteY55" fmla="*/ 5034192 h 6858000"/>
              <a:gd name="connsiteX56" fmla="*/ 671111 w 1556785"/>
              <a:gd name="connsiteY56" fmla="*/ 4993030 h 6858000"/>
              <a:gd name="connsiteX57" fmla="*/ 678020 w 1556785"/>
              <a:gd name="connsiteY57" fmla="*/ 4946844 h 6858000"/>
              <a:gd name="connsiteX58" fmla="*/ 673876 w 1556785"/>
              <a:gd name="connsiteY58" fmla="*/ 4932692 h 6858000"/>
              <a:gd name="connsiteX59" fmla="*/ 689279 w 1556785"/>
              <a:gd name="connsiteY59" fmla="*/ 4858827 h 6858000"/>
              <a:gd name="connsiteX60" fmla="*/ 683433 w 1556785"/>
              <a:gd name="connsiteY60" fmla="*/ 4801535 h 6858000"/>
              <a:gd name="connsiteX61" fmla="*/ 691102 w 1556785"/>
              <a:gd name="connsiteY61" fmla="*/ 4797794 h 6858000"/>
              <a:gd name="connsiteX62" fmla="*/ 692396 w 1556785"/>
              <a:gd name="connsiteY62" fmla="*/ 4784526 h 6858000"/>
              <a:gd name="connsiteX63" fmla="*/ 694180 w 1556785"/>
              <a:gd name="connsiteY63" fmla="*/ 4781211 h 6858000"/>
              <a:gd name="connsiteX64" fmla="*/ 702967 w 1556785"/>
              <a:gd name="connsiteY64" fmla="*/ 4761984 h 6858000"/>
              <a:gd name="connsiteX65" fmla="*/ 699015 w 1556785"/>
              <a:gd name="connsiteY65" fmla="*/ 4690749 h 6858000"/>
              <a:gd name="connsiteX66" fmla="*/ 694495 w 1556785"/>
              <a:gd name="connsiteY66" fmla="*/ 4584173 h 6858000"/>
              <a:gd name="connsiteX67" fmla="*/ 689578 w 1556785"/>
              <a:gd name="connsiteY67" fmla="*/ 4444346 h 6858000"/>
              <a:gd name="connsiteX68" fmla="*/ 686143 w 1556785"/>
              <a:gd name="connsiteY68" fmla="*/ 4375228 h 6858000"/>
              <a:gd name="connsiteX69" fmla="*/ 666796 w 1556785"/>
              <a:gd name="connsiteY69" fmla="*/ 4214165 h 6858000"/>
              <a:gd name="connsiteX70" fmla="*/ 670869 w 1556785"/>
              <a:gd name="connsiteY70" fmla="*/ 4090296 h 6858000"/>
              <a:gd name="connsiteX71" fmla="*/ 656125 w 1556785"/>
              <a:gd name="connsiteY71" fmla="*/ 4033999 h 6858000"/>
              <a:gd name="connsiteX72" fmla="*/ 657274 w 1556785"/>
              <a:gd name="connsiteY72" fmla="*/ 4031933 h 6858000"/>
              <a:gd name="connsiteX73" fmla="*/ 655850 w 1556785"/>
              <a:gd name="connsiteY73" fmla="*/ 4013953 h 6858000"/>
              <a:gd name="connsiteX74" fmla="*/ 642145 w 1556785"/>
              <a:gd name="connsiteY74" fmla="*/ 3974753 h 6858000"/>
              <a:gd name="connsiteX75" fmla="*/ 643743 w 1556785"/>
              <a:gd name="connsiteY75" fmla="*/ 3969950 h 6858000"/>
              <a:gd name="connsiteX76" fmla="*/ 637165 w 1556785"/>
              <a:gd name="connsiteY76" fmla="*/ 3933779 h 6858000"/>
              <a:gd name="connsiteX77" fmla="*/ 638496 w 1556785"/>
              <a:gd name="connsiteY77" fmla="*/ 3933093 h 6858000"/>
              <a:gd name="connsiteX78" fmla="*/ 642850 w 1556785"/>
              <a:gd name="connsiteY78" fmla="*/ 3922082 h 6858000"/>
              <a:gd name="connsiteX79" fmla="*/ 647928 w 1556785"/>
              <a:gd name="connsiteY79" fmla="*/ 3901461 h 6858000"/>
              <a:gd name="connsiteX80" fmla="*/ 670522 w 1556785"/>
              <a:gd name="connsiteY80" fmla="*/ 3813873 h 6858000"/>
              <a:gd name="connsiteX81" fmla="*/ 669947 w 1556785"/>
              <a:gd name="connsiteY81" fmla="*/ 3806161 h 6858000"/>
              <a:gd name="connsiteX82" fmla="*/ 670254 w 1556785"/>
              <a:gd name="connsiteY82" fmla="*/ 3805957 h 6858000"/>
              <a:gd name="connsiteX83" fmla="*/ 670281 w 1556785"/>
              <a:gd name="connsiteY83" fmla="*/ 3797724 h 6858000"/>
              <a:gd name="connsiteX84" fmla="*/ 668896 w 1556785"/>
              <a:gd name="connsiteY84" fmla="*/ 3792098 h 6858000"/>
              <a:gd name="connsiteX85" fmla="*/ 667780 w 1556785"/>
              <a:gd name="connsiteY85" fmla="*/ 3777135 h 6858000"/>
              <a:gd name="connsiteX86" fmla="*/ 669513 w 1556785"/>
              <a:gd name="connsiteY86" fmla="*/ 3771656 h 6858000"/>
              <a:gd name="connsiteX87" fmla="*/ 673256 w 1556785"/>
              <a:gd name="connsiteY87" fmla="*/ 3769007 h 6858000"/>
              <a:gd name="connsiteX88" fmla="*/ 672722 w 1556785"/>
              <a:gd name="connsiteY88" fmla="*/ 3767709 h 6858000"/>
              <a:gd name="connsiteX89" fmla="*/ 681418 w 1556785"/>
              <a:gd name="connsiteY89" fmla="*/ 3738082 h 6858000"/>
              <a:gd name="connsiteX90" fmla="*/ 688764 w 1556785"/>
              <a:gd name="connsiteY90" fmla="*/ 3673397 h 6858000"/>
              <a:gd name="connsiteX91" fmla="*/ 688060 w 1556785"/>
              <a:gd name="connsiteY91" fmla="*/ 3637109 h 6858000"/>
              <a:gd name="connsiteX92" fmla="*/ 691503 w 1556785"/>
              <a:gd name="connsiteY92" fmla="*/ 3536883 h 6858000"/>
              <a:gd name="connsiteX93" fmla="*/ 699041 w 1556785"/>
              <a:gd name="connsiteY93" fmla="*/ 3435652 h 6858000"/>
              <a:gd name="connsiteX94" fmla="*/ 700712 w 1556785"/>
              <a:gd name="connsiteY94" fmla="*/ 3307769 h 6858000"/>
              <a:gd name="connsiteX95" fmla="*/ 718275 w 1556785"/>
              <a:gd name="connsiteY95" fmla="*/ 3250522 h 6858000"/>
              <a:gd name="connsiteX96" fmla="*/ 718700 w 1556785"/>
              <a:gd name="connsiteY96" fmla="*/ 3229163 h 6858000"/>
              <a:gd name="connsiteX97" fmla="*/ 720523 w 1556785"/>
              <a:gd name="connsiteY97" fmla="*/ 3217217 h 6858000"/>
              <a:gd name="connsiteX98" fmla="*/ 707358 w 1556785"/>
              <a:gd name="connsiteY98" fmla="*/ 3183755 h 6858000"/>
              <a:gd name="connsiteX99" fmla="*/ 707859 w 1556785"/>
              <a:gd name="connsiteY99" fmla="*/ 3178642 h 6858000"/>
              <a:gd name="connsiteX100" fmla="*/ 695459 w 1556785"/>
              <a:gd name="connsiteY100" fmla="*/ 3158586 h 6858000"/>
              <a:gd name="connsiteX101" fmla="*/ 680644 w 1556785"/>
              <a:gd name="connsiteY101" fmla="*/ 3129034 h 6858000"/>
              <a:gd name="connsiteX102" fmla="*/ 681309 w 1556785"/>
              <a:gd name="connsiteY102" fmla="*/ 3126682 h 6858000"/>
              <a:gd name="connsiteX103" fmla="*/ 672177 w 1556785"/>
              <a:gd name="connsiteY103" fmla="*/ 3114519 h 6858000"/>
              <a:gd name="connsiteX104" fmla="*/ 658786 w 1556785"/>
              <a:gd name="connsiteY104" fmla="*/ 3106272 h 6858000"/>
              <a:gd name="connsiteX105" fmla="*/ 631516 w 1556785"/>
              <a:gd name="connsiteY105" fmla="*/ 2958185 h 6858000"/>
              <a:gd name="connsiteX106" fmla="*/ 574130 w 1556785"/>
              <a:gd name="connsiteY106" fmla="*/ 2762989 h 6858000"/>
              <a:gd name="connsiteX107" fmla="*/ 523048 w 1556785"/>
              <a:gd name="connsiteY107" fmla="*/ 2554718 h 6858000"/>
              <a:gd name="connsiteX108" fmla="*/ 503142 w 1556785"/>
              <a:gd name="connsiteY108" fmla="*/ 2485734 h 6858000"/>
              <a:gd name="connsiteX109" fmla="*/ 493865 w 1556785"/>
              <a:gd name="connsiteY109" fmla="*/ 2447068 h 6858000"/>
              <a:gd name="connsiteX110" fmla="*/ 480826 w 1556785"/>
              <a:gd name="connsiteY110" fmla="*/ 2425819 h 6858000"/>
              <a:gd name="connsiteX111" fmla="*/ 486825 w 1556785"/>
              <a:gd name="connsiteY111" fmla="*/ 2402874 h 6858000"/>
              <a:gd name="connsiteX112" fmla="*/ 489437 w 1556785"/>
              <a:gd name="connsiteY112" fmla="*/ 2381443 h 6858000"/>
              <a:gd name="connsiteX113" fmla="*/ 465766 w 1556785"/>
              <a:gd name="connsiteY113" fmla="*/ 2261920 h 6858000"/>
              <a:gd name="connsiteX114" fmla="*/ 455653 w 1556785"/>
              <a:gd name="connsiteY114" fmla="*/ 2195378 h 6858000"/>
              <a:gd name="connsiteX115" fmla="*/ 439870 w 1556785"/>
              <a:gd name="connsiteY115" fmla="*/ 2155135 h 6858000"/>
              <a:gd name="connsiteX116" fmla="*/ 437328 w 1556785"/>
              <a:gd name="connsiteY116" fmla="*/ 2118008 h 6858000"/>
              <a:gd name="connsiteX117" fmla="*/ 438321 w 1556785"/>
              <a:gd name="connsiteY117" fmla="*/ 2050531 h 6858000"/>
              <a:gd name="connsiteX118" fmla="*/ 430127 w 1556785"/>
              <a:gd name="connsiteY118" fmla="*/ 1963269 h 6858000"/>
              <a:gd name="connsiteX119" fmla="*/ 411305 w 1556785"/>
              <a:gd name="connsiteY119" fmla="*/ 1906352 h 6858000"/>
              <a:gd name="connsiteX120" fmla="*/ 387862 w 1556785"/>
              <a:gd name="connsiteY120" fmla="*/ 1861531 h 6858000"/>
              <a:gd name="connsiteX121" fmla="*/ 341661 w 1556785"/>
              <a:gd name="connsiteY121" fmla="*/ 1732919 h 6858000"/>
              <a:gd name="connsiteX122" fmla="*/ 313972 w 1556785"/>
              <a:gd name="connsiteY122" fmla="*/ 1663540 h 6858000"/>
              <a:gd name="connsiteX123" fmla="*/ 313098 w 1556785"/>
              <a:gd name="connsiteY123" fmla="*/ 1615777 h 6858000"/>
              <a:gd name="connsiteX124" fmla="*/ 293893 w 1556785"/>
              <a:gd name="connsiteY124" fmla="*/ 1563678 h 6858000"/>
              <a:gd name="connsiteX125" fmla="*/ 306973 w 1556785"/>
              <a:gd name="connsiteY125" fmla="*/ 1519474 h 6858000"/>
              <a:gd name="connsiteX126" fmla="*/ 299715 w 1556785"/>
              <a:gd name="connsiteY126" fmla="*/ 1477995 h 6858000"/>
              <a:gd name="connsiteX127" fmla="*/ 285800 w 1556785"/>
              <a:gd name="connsiteY127" fmla="*/ 1373769 h 6858000"/>
              <a:gd name="connsiteX128" fmla="*/ 294107 w 1556785"/>
              <a:gd name="connsiteY128" fmla="*/ 1307086 h 6858000"/>
              <a:gd name="connsiteX129" fmla="*/ 295295 w 1556785"/>
              <a:gd name="connsiteY129" fmla="*/ 1189033 h 6858000"/>
              <a:gd name="connsiteX130" fmla="*/ 299980 w 1556785"/>
              <a:gd name="connsiteY130" fmla="*/ 1168288 h 6858000"/>
              <a:gd name="connsiteX131" fmla="*/ 292262 w 1556785"/>
              <a:gd name="connsiteY131" fmla="*/ 1142577 h 6858000"/>
              <a:gd name="connsiteX132" fmla="*/ 281568 w 1556785"/>
              <a:gd name="connsiteY132" fmla="*/ 1088484 h 6858000"/>
              <a:gd name="connsiteX133" fmla="*/ 270304 w 1556785"/>
              <a:gd name="connsiteY133" fmla="*/ 1016103 h 6858000"/>
              <a:gd name="connsiteX134" fmla="*/ 271760 w 1556785"/>
              <a:gd name="connsiteY134" fmla="*/ 932283 h 6858000"/>
              <a:gd name="connsiteX135" fmla="*/ 273996 w 1556785"/>
              <a:gd name="connsiteY135" fmla="*/ 915925 h 6858000"/>
              <a:gd name="connsiteX136" fmla="*/ 266625 w 1556785"/>
              <a:gd name="connsiteY136" fmla="*/ 896999 h 6858000"/>
              <a:gd name="connsiteX137" fmla="*/ 236033 w 1556785"/>
              <a:gd name="connsiteY137" fmla="*/ 821517 h 6858000"/>
              <a:gd name="connsiteX138" fmla="*/ 214983 w 1556785"/>
              <a:gd name="connsiteY138" fmla="*/ 751353 h 6858000"/>
              <a:gd name="connsiteX139" fmla="*/ 214541 w 1556785"/>
              <a:gd name="connsiteY139" fmla="*/ 721230 h 6858000"/>
              <a:gd name="connsiteX140" fmla="*/ 200212 w 1556785"/>
              <a:gd name="connsiteY140" fmla="*/ 681659 h 6858000"/>
              <a:gd name="connsiteX141" fmla="*/ 185631 w 1556785"/>
              <a:gd name="connsiteY141" fmla="*/ 635218 h 6858000"/>
              <a:gd name="connsiteX142" fmla="*/ 190642 w 1556785"/>
              <a:gd name="connsiteY142" fmla="*/ 613763 h 6858000"/>
              <a:gd name="connsiteX143" fmla="*/ 176584 w 1556785"/>
              <a:gd name="connsiteY143" fmla="*/ 598582 h 6858000"/>
              <a:gd name="connsiteX144" fmla="*/ 176265 w 1556785"/>
              <a:gd name="connsiteY144" fmla="*/ 576846 h 6858000"/>
              <a:gd name="connsiteX145" fmla="*/ 155891 w 1556785"/>
              <a:gd name="connsiteY145" fmla="*/ 530055 h 6858000"/>
              <a:gd name="connsiteX146" fmla="*/ 146327 w 1556785"/>
              <a:gd name="connsiteY146" fmla="*/ 448559 h 6858000"/>
              <a:gd name="connsiteX147" fmla="*/ 152749 w 1556785"/>
              <a:gd name="connsiteY147" fmla="*/ 441529 h 6858000"/>
              <a:gd name="connsiteX148" fmla="*/ 151970 w 1556785"/>
              <a:gd name="connsiteY148" fmla="*/ 428927 h 6858000"/>
              <a:gd name="connsiteX149" fmla="*/ 141374 w 1556785"/>
              <a:gd name="connsiteY149" fmla="*/ 430161 h 6858000"/>
              <a:gd name="connsiteX150" fmla="*/ 118394 w 1556785"/>
              <a:gd name="connsiteY150" fmla="*/ 367211 h 6858000"/>
              <a:gd name="connsiteX151" fmla="*/ 75886 w 1556785"/>
              <a:gd name="connsiteY151" fmla="*/ 302178 h 6858000"/>
              <a:gd name="connsiteX152" fmla="*/ 54558 w 1556785"/>
              <a:gd name="connsiteY152" fmla="*/ 211375 h 6858000"/>
              <a:gd name="connsiteX153" fmla="*/ 45886 w 1556785"/>
              <a:gd name="connsiteY153" fmla="*/ 184179 h 6858000"/>
              <a:gd name="connsiteX154" fmla="*/ 0 w 1556785"/>
              <a:gd name="connsiteY154" fmla="*/ 13677 h 6858000"/>
              <a:gd name="connsiteX155" fmla="*/ 48246 w 1556785"/>
              <a:gd name="connsiteY155" fmla="*/ 0 h 6858000"/>
              <a:gd name="connsiteX0" fmla="*/ 6323 w 1514862"/>
              <a:gd name="connsiteY0" fmla="*/ 0 h 6858000"/>
              <a:gd name="connsiteX1" fmla="*/ 1514862 w 1514862"/>
              <a:gd name="connsiteY1" fmla="*/ 0 h 6858000"/>
              <a:gd name="connsiteX2" fmla="*/ 1514862 w 1514862"/>
              <a:gd name="connsiteY2" fmla="*/ 6858000 h 6858000"/>
              <a:gd name="connsiteX3" fmla="*/ 63497 w 1514862"/>
              <a:gd name="connsiteY3" fmla="*/ 6858000 h 6858000"/>
              <a:gd name="connsiteX4" fmla="*/ 63638 w 1514862"/>
              <a:gd name="connsiteY4" fmla="*/ 6857735 h 6858000"/>
              <a:gd name="connsiteX5" fmla="*/ 75687 w 1514862"/>
              <a:gd name="connsiteY5" fmla="*/ 6809549 h 6858000"/>
              <a:gd name="connsiteX6" fmla="*/ 107898 w 1514862"/>
              <a:gd name="connsiteY6" fmla="*/ 6715115 h 6858000"/>
              <a:gd name="connsiteX7" fmla="*/ 117749 w 1514862"/>
              <a:gd name="connsiteY7" fmla="*/ 6680170 h 6858000"/>
              <a:gd name="connsiteX8" fmla="*/ 143299 w 1514862"/>
              <a:gd name="connsiteY8" fmla="*/ 6621207 h 6858000"/>
              <a:gd name="connsiteX9" fmla="*/ 159956 w 1514862"/>
              <a:gd name="connsiteY9" fmla="*/ 6596265 h 6858000"/>
              <a:gd name="connsiteX10" fmla="*/ 159835 w 1514862"/>
              <a:gd name="connsiteY10" fmla="*/ 6594818 h 6858000"/>
              <a:gd name="connsiteX11" fmla="*/ 164080 w 1514862"/>
              <a:gd name="connsiteY11" fmla="*/ 6593735 h 6858000"/>
              <a:gd name="connsiteX12" fmla="*/ 167277 w 1514862"/>
              <a:gd name="connsiteY12" fmla="*/ 6589172 h 6858000"/>
              <a:gd name="connsiteX13" fmla="*/ 170571 w 1514862"/>
              <a:gd name="connsiteY13" fmla="*/ 6574442 h 6858000"/>
              <a:gd name="connsiteX14" fmla="*/ 170911 w 1514862"/>
              <a:gd name="connsiteY14" fmla="*/ 6568530 h 6858000"/>
              <a:gd name="connsiteX15" fmla="*/ 173320 w 1514862"/>
              <a:gd name="connsiteY15" fmla="*/ 6560674 h 6858000"/>
              <a:gd name="connsiteX16" fmla="*/ 173665 w 1514862"/>
              <a:gd name="connsiteY16" fmla="*/ 6560598 h 6858000"/>
              <a:gd name="connsiteX17" fmla="*/ 175362 w 1514862"/>
              <a:gd name="connsiteY17" fmla="*/ 6553006 h 6858000"/>
              <a:gd name="connsiteX18" fmla="*/ 180058 w 1514862"/>
              <a:gd name="connsiteY18" fmla="*/ 6514360 h 6858000"/>
              <a:gd name="connsiteX19" fmla="*/ 221712 w 1514862"/>
              <a:gd name="connsiteY19" fmla="*/ 6478062 h 6858000"/>
              <a:gd name="connsiteX20" fmla="*/ 232401 w 1514862"/>
              <a:gd name="connsiteY20" fmla="*/ 6460325 h 6858000"/>
              <a:gd name="connsiteX21" fmla="*/ 239634 w 1514862"/>
              <a:gd name="connsiteY21" fmla="*/ 6451488 h 6858000"/>
              <a:gd name="connsiteX22" fmla="*/ 241069 w 1514862"/>
              <a:gd name="connsiteY22" fmla="*/ 6451348 h 6858000"/>
              <a:gd name="connsiteX23" fmla="*/ 245427 w 1514862"/>
              <a:gd name="connsiteY23" fmla="*/ 6414240 h 6858000"/>
              <a:gd name="connsiteX24" fmla="*/ 248303 w 1514862"/>
              <a:gd name="connsiteY24" fmla="*/ 6410269 h 6858000"/>
              <a:gd name="connsiteX25" fmla="*/ 248203 w 1514862"/>
              <a:gd name="connsiteY25" fmla="*/ 6384857 h 6858000"/>
              <a:gd name="connsiteX26" fmla="*/ 249720 w 1514862"/>
              <a:gd name="connsiteY26" fmla="*/ 6372381 h 6858000"/>
              <a:gd name="connsiteX27" fmla="*/ 246914 w 1514862"/>
              <a:gd name="connsiteY27" fmla="*/ 6367510 h 6858000"/>
              <a:gd name="connsiteX28" fmla="*/ 250794 w 1514862"/>
              <a:gd name="connsiteY28" fmla="*/ 6349778 h 6858000"/>
              <a:gd name="connsiteX29" fmla="*/ 252459 w 1514862"/>
              <a:gd name="connsiteY29" fmla="*/ 6348250 h 6858000"/>
              <a:gd name="connsiteX30" fmla="*/ 268493 w 1514862"/>
              <a:gd name="connsiteY30" fmla="*/ 6281972 h 6858000"/>
              <a:gd name="connsiteX31" fmla="*/ 279256 w 1514862"/>
              <a:gd name="connsiteY31" fmla="*/ 6211940 h 6858000"/>
              <a:gd name="connsiteX32" fmla="*/ 320751 w 1514862"/>
              <a:gd name="connsiteY32" fmla="*/ 6113913 h 6858000"/>
              <a:gd name="connsiteX33" fmla="*/ 325044 w 1514862"/>
              <a:gd name="connsiteY33" fmla="*/ 6028119 h 6858000"/>
              <a:gd name="connsiteX34" fmla="*/ 351824 w 1514862"/>
              <a:gd name="connsiteY34" fmla="*/ 5934687 h 6858000"/>
              <a:gd name="connsiteX35" fmla="*/ 385836 w 1514862"/>
              <a:gd name="connsiteY35" fmla="*/ 5765594 h 6858000"/>
              <a:gd name="connsiteX36" fmla="*/ 417672 w 1514862"/>
              <a:gd name="connsiteY36" fmla="*/ 5693685 h 6858000"/>
              <a:gd name="connsiteX37" fmla="*/ 437727 w 1514862"/>
              <a:gd name="connsiteY37" fmla="*/ 5665173 h 6858000"/>
              <a:gd name="connsiteX38" fmla="*/ 471444 w 1514862"/>
              <a:gd name="connsiteY38" fmla="*/ 5563435 h 6858000"/>
              <a:gd name="connsiteX39" fmla="*/ 500949 w 1514862"/>
              <a:gd name="connsiteY39" fmla="*/ 5476393 h 6858000"/>
              <a:gd name="connsiteX40" fmla="*/ 532142 w 1514862"/>
              <a:gd name="connsiteY40" fmla="*/ 5396260 h 6858000"/>
              <a:gd name="connsiteX41" fmla="*/ 548123 w 1514862"/>
              <a:gd name="connsiteY41" fmla="*/ 5330009 h 6858000"/>
              <a:gd name="connsiteX42" fmla="*/ 581616 w 1514862"/>
              <a:gd name="connsiteY42" fmla="*/ 5273739 h 6858000"/>
              <a:gd name="connsiteX43" fmla="*/ 591215 w 1514862"/>
              <a:gd name="connsiteY43" fmla="*/ 5241779 h 6858000"/>
              <a:gd name="connsiteX44" fmla="*/ 602441 w 1514862"/>
              <a:gd name="connsiteY44" fmla="*/ 5225268 h 6858000"/>
              <a:gd name="connsiteX45" fmla="*/ 603461 w 1514862"/>
              <a:gd name="connsiteY45" fmla="*/ 5217684 h 6858000"/>
              <a:gd name="connsiteX46" fmla="*/ 610802 w 1514862"/>
              <a:gd name="connsiteY46" fmla="*/ 5193377 h 6858000"/>
              <a:gd name="connsiteX47" fmla="*/ 614105 w 1514862"/>
              <a:gd name="connsiteY47" fmla="*/ 5179288 h 6858000"/>
              <a:gd name="connsiteX48" fmla="*/ 615089 w 1514862"/>
              <a:gd name="connsiteY48" fmla="*/ 5173621 h 6858000"/>
              <a:gd name="connsiteX49" fmla="*/ 610723 w 1514862"/>
              <a:gd name="connsiteY49" fmla="*/ 5159961 h 6858000"/>
              <a:gd name="connsiteX50" fmla="*/ 617400 w 1514862"/>
              <a:gd name="connsiteY50" fmla="*/ 5144295 h 6858000"/>
              <a:gd name="connsiteX51" fmla="*/ 614333 w 1514862"/>
              <a:gd name="connsiteY51" fmla="*/ 5125185 h 6858000"/>
              <a:gd name="connsiteX52" fmla="*/ 621163 w 1514862"/>
              <a:gd name="connsiteY52" fmla="*/ 5121884 h 6858000"/>
              <a:gd name="connsiteX53" fmla="*/ 628199 w 1514862"/>
              <a:gd name="connsiteY53" fmla="*/ 5067850 h 6858000"/>
              <a:gd name="connsiteX54" fmla="*/ 630930 w 1514862"/>
              <a:gd name="connsiteY54" fmla="*/ 5060861 h 6858000"/>
              <a:gd name="connsiteX55" fmla="*/ 627634 w 1514862"/>
              <a:gd name="connsiteY55" fmla="*/ 5034192 h 6858000"/>
              <a:gd name="connsiteX56" fmla="*/ 629188 w 1514862"/>
              <a:gd name="connsiteY56" fmla="*/ 4993030 h 6858000"/>
              <a:gd name="connsiteX57" fmla="*/ 636097 w 1514862"/>
              <a:gd name="connsiteY57" fmla="*/ 4946844 h 6858000"/>
              <a:gd name="connsiteX58" fmla="*/ 631953 w 1514862"/>
              <a:gd name="connsiteY58" fmla="*/ 4932692 h 6858000"/>
              <a:gd name="connsiteX59" fmla="*/ 647356 w 1514862"/>
              <a:gd name="connsiteY59" fmla="*/ 4858827 h 6858000"/>
              <a:gd name="connsiteX60" fmla="*/ 641510 w 1514862"/>
              <a:gd name="connsiteY60" fmla="*/ 4801535 h 6858000"/>
              <a:gd name="connsiteX61" fmla="*/ 649179 w 1514862"/>
              <a:gd name="connsiteY61" fmla="*/ 4797794 h 6858000"/>
              <a:gd name="connsiteX62" fmla="*/ 650473 w 1514862"/>
              <a:gd name="connsiteY62" fmla="*/ 4784526 h 6858000"/>
              <a:gd name="connsiteX63" fmla="*/ 652257 w 1514862"/>
              <a:gd name="connsiteY63" fmla="*/ 4781211 h 6858000"/>
              <a:gd name="connsiteX64" fmla="*/ 661044 w 1514862"/>
              <a:gd name="connsiteY64" fmla="*/ 4761984 h 6858000"/>
              <a:gd name="connsiteX65" fmla="*/ 657092 w 1514862"/>
              <a:gd name="connsiteY65" fmla="*/ 4690749 h 6858000"/>
              <a:gd name="connsiteX66" fmla="*/ 652572 w 1514862"/>
              <a:gd name="connsiteY66" fmla="*/ 4584173 h 6858000"/>
              <a:gd name="connsiteX67" fmla="*/ 647655 w 1514862"/>
              <a:gd name="connsiteY67" fmla="*/ 4444346 h 6858000"/>
              <a:gd name="connsiteX68" fmla="*/ 644220 w 1514862"/>
              <a:gd name="connsiteY68" fmla="*/ 4375228 h 6858000"/>
              <a:gd name="connsiteX69" fmla="*/ 624873 w 1514862"/>
              <a:gd name="connsiteY69" fmla="*/ 4214165 h 6858000"/>
              <a:gd name="connsiteX70" fmla="*/ 628946 w 1514862"/>
              <a:gd name="connsiteY70" fmla="*/ 4090296 h 6858000"/>
              <a:gd name="connsiteX71" fmla="*/ 614202 w 1514862"/>
              <a:gd name="connsiteY71" fmla="*/ 4033999 h 6858000"/>
              <a:gd name="connsiteX72" fmla="*/ 615351 w 1514862"/>
              <a:gd name="connsiteY72" fmla="*/ 4031933 h 6858000"/>
              <a:gd name="connsiteX73" fmla="*/ 613927 w 1514862"/>
              <a:gd name="connsiteY73" fmla="*/ 4013953 h 6858000"/>
              <a:gd name="connsiteX74" fmla="*/ 600222 w 1514862"/>
              <a:gd name="connsiteY74" fmla="*/ 3974753 h 6858000"/>
              <a:gd name="connsiteX75" fmla="*/ 601820 w 1514862"/>
              <a:gd name="connsiteY75" fmla="*/ 3969950 h 6858000"/>
              <a:gd name="connsiteX76" fmla="*/ 595242 w 1514862"/>
              <a:gd name="connsiteY76" fmla="*/ 3933779 h 6858000"/>
              <a:gd name="connsiteX77" fmla="*/ 596573 w 1514862"/>
              <a:gd name="connsiteY77" fmla="*/ 3933093 h 6858000"/>
              <a:gd name="connsiteX78" fmla="*/ 600927 w 1514862"/>
              <a:gd name="connsiteY78" fmla="*/ 3922082 h 6858000"/>
              <a:gd name="connsiteX79" fmla="*/ 606005 w 1514862"/>
              <a:gd name="connsiteY79" fmla="*/ 3901461 h 6858000"/>
              <a:gd name="connsiteX80" fmla="*/ 628599 w 1514862"/>
              <a:gd name="connsiteY80" fmla="*/ 3813873 h 6858000"/>
              <a:gd name="connsiteX81" fmla="*/ 628024 w 1514862"/>
              <a:gd name="connsiteY81" fmla="*/ 3806161 h 6858000"/>
              <a:gd name="connsiteX82" fmla="*/ 628331 w 1514862"/>
              <a:gd name="connsiteY82" fmla="*/ 3805957 h 6858000"/>
              <a:gd name="connsiteX83" fmla="*/ 628358 w 1514862"/>
              <a:gd name="connsiteY83" fmla="*/ 3797724 h 6858000"/>
              <a:gd name="connsiteX84" fmla="*/ 626973 w 1514862"/>
              <a:gd name="connsiteY84" fmla="*/ 3792098 h 6858000"/>
              <a:gd name="connsiteX85" fmla="*/ 625857 w 1514862"/>
              <a:gd name="connsiteY85" fmla="*/ 3777135 h 6858000"/>
              <a:gd name="connsiteX86" fmla="*/ 627590 w 1514862"/>
              <a:gd name="connsiteY86" fmla="*/ 3771656 h 6858000"/>
              <a:gd name="connsiteX87" fmla="*/ 631333 w 1514862"/>
              <a:gd name="connsiteY87" fmla="*/ 3769007 h 6858000"/>
              <a:gd name="connsiteX88" fmla="*/ 630799 w 1514862"/>
              <a:gd name="connsiteY88" fmla="*/ 3767709 h 6858000"/>
              <a:gd name="connsiteX89" fmla="*/ 639495 w 1514862"/>
              <a:gd name="connsiteY89" fmla="*/ 3738082 h 6858000"/>
              <a:gd name="connsiteX90" fmla="*/ 646841 w 1514862"/>
              <a:gd name="connsiteY90" fmla="*/ 3673397 h 6858000"/>
              <a:gd name="connsiteX91" fmla="*/ 646137 w 1514862"/>
              <a:gd name="connsiteY91" fmla="*/ 3637109 h 6858000"/>
              <a:gd name="connsiteX92" fmla="*/ 649580 w 1514862"/>
              <a:gd name="connsiteY92" fmla="*/ 3536883 h 6858000"/>
              <a:gd name="connsiteX93" fmla="*/ 657118 w 1514862"/>
              <a:gd name="connsiteY93" fmla="*/ 3435652 h 6858000"/>
              <a:gd name="connsiteX94" fmla="*/ 658789 w 1514862"/>
              <a:gd name="connsiteY94" fmla="*/ 3307769 h 6858000"/>
              <a:gd name="connsiteX95" fmla="*/ 676352 w 1514862"/>
              <a:gd name="connsiteY95" fmla="*/ 3250522 h 6858000"/>
              <a:gd name="connsiteX96" fmla="*/ 676777 w 1514862"/>
              <a:gd name="connsiteY96" fmla="*/ 3229163 h 6858000"/>
              <a:gd name="connsiteX97" fmla="*/ 678600 w 1514862"/>
              <a:gd name="connsiteY97" fmla="*/ 3217217 h 6858000"/>
              <a:gd name="connsiteX98" fmla="*/ 665435 w 1514862"/>
              <a:gd name="connsiteY98" fmla="*/ 3183755 h 6858000"/>
              <a:gd name="connsiteX99" fmla="*/ 665936 w 1514862"/>
              <a:gd name="connsiteY99" fmla="*/ 3178642 h 6858000"/>
              <a:gd name="connsiteX100" fmla="*/ 653536 w 1514862"/>
              <a:gd name="connsiteY100" fmla="*/ 3158586 h 6858000"/>
              <a:gd name="connsiteX101" fmla="*/ 638721 w 1514862"/>
              <a:gd name="connsiteY101" fmla="*/ 3129034 h 6858000"/>
              <a:gd name="connsiteX102" fmla="*/ 639386 w 1514862"/>
              <a:gd name="connsiteY102" fmla="*/ 3126682 h 6858000"/>
              <a:gd name="connsiteX103" fmla="*/ 630254 w 1514862"/>
              <a:gd name="connsiteY103" fmla="*/ 3114519 h 6858000"/>
              <a:gd name="connsiteX104" fmla="*/ 616863 w 1514862"/>
              <a:gd name="connsiteY104" fmla="*/ 3106272 h 6858000"/>
              <a:gd name="connsiteX105" fmla="*/ 589593 w 1514862"/>
              <a:gd name="connsiteY105" fmla="*/ 2958185 h 6858000"/>
              <a:gd name="connsiteX106" fmla="*/ 532207 w 1514862"/>
              <a:gd name="connsiteY106" fmla="*/ 2762989 h 6858000"/>
              <a:gd name="connsiteX107" fmla="*/ 481125 w 1514862"/>
              <a:gd name="connsiteY107" fmla="*/ 2554718 h 6858000"/>
              <a:gd name="connsiteX108" fmla="*/ 461219 w 1514862"/>
              <a:gd name="connsiteY108" fmla="*/ 2485734 h 6858000"/>
              <a:gd name="connsiteX109" fmla="*/ 451942 w 1514862"/>
              <a:gd name="connsiteY109" fmla="*/ 2447068 h 6858000"/>
              <a:gd name="connsiteX110" fmla="*/ 438903 w 1514862"/>
              <a:gd name="connsiteY110" fmla="*/ 2425819 h 6858000"/>
              <a:gd name="connsiteX111" fmla="*/ 444902 w 1514862"/>
              <a:gd name="connsiteY111" fmla="*/ 2402874 h 6858000"/>
              <a:gd name="connsiteX112" fmla="*/ 447514 w 1514862"/>
              <a:gd name="connsiteY112" fmla="*/ 2381443 h 6858000"/>
              <a:gd name="connsiteX113" fmla="*/ 423843 w 1514862"/>
              <a:gd name="connsiteY113" fmla="*/ 2261920 h 6858000"/>
              <a:gd name="connsiteX114" fmla="*/ 413730 w 1514862"/>
              <a:gd name="connsiteY114" fmla="*/ 2195378 h 6858000"/>
              <a:gd name="connsiteX115" fmla="*/ 397947 w 1514862"/>
              <a:gd name="connsiteY115" fmla="*/ 2155135 h 6858000"/>
              <a:gd name="connsiteX116" fmla="*/ 395405 w 1514862"/>
              <a:gd name="connsiteY116" fmla="*/ 2118008 h 6858000"/>
              <a:gd name="connsiteX117" fmla="*/ 396398 w 1514862"/>
              <a:gd name="connsiteY117" fmla="*/ 2050531 h 6858000"/>
              <a:gd name="connsiteX118" fmla="*/ 388204 w 1514862"/>
              <a:gd name="connsiteY118" fmla="*/ 1963269 h 6858000"/>
              <a:gd name="connsiteX119" fmla="*/ 369382 w 1514862"/>
              <a:gd name="connsiteY119" fmla="*/ 1906352 h 6858000"/>
              <a:gd name="connsiteX120" fmla="*/ 345939 w 1514862"/>
              <a:gd name="connsiteY120" fmla="*/ 1861531 h 6858000"/>
              <a:gd name="connsiteX121" fmla="*/ 299738 w 1514862"/>
              <a:gd name="connsiteY121" fmla="*/ 1732919 h 6858000"/>
              <a:gd name="connsiteX122" fmla="*/ 272049 w 1514862"/>
              <a:gd name="connsiteY122" fmla="*/ 1663540 h 6858000"/>
              <a:gd name="connsiteX123" fmla="*/ 271175 w 1514862"/>
              <a:gd name="connsiteY123" fmla="*/ 1615777 h 6858000"/>
              <a:gd name="connsiteX124" fmla="*/ 251970 w 1514862"/>
              <a:gd name="connsiteY124" fmla="*/ 1563678 h 6858000"/>
              <a:gd name="connsiteX125" fmla="*/ 265050 w 1514862"/>
              <a:gd name="connsiteY125" fmla="*/ 1519474 h 6858000"/>
              <a:gd name="connsiteX126" fmla="*/ 257792 w 1514862"/>
              <a:gd name="connsiteY126" fmla="*/ 1477995 h 6858000"/>
              <a:gd name="connsiteX127" fmla="*/ 243877 w 1514862"/>
              <a:gd name="connsiteY127" fmla="*/ 1373769 h 6858000"/>
              <a:gd name="connsiteX128" fmla="*/ 252184 w 1514862"/>
              <a:gd name="connsiteY128" fmla="*/ 1307086 h 6858000"/>
              <a:gd name="connsiteX129" fmla="*/ 253372 w 1514862"/>
              <a:gd name="connsiteY129" fmla="*/ 1189033 h 6858000"/>
              <a:gd name="connsiteX130" fmla="*/ 258057 w 1514862"/>
              <a:gd name="connsiteY130" fmla="*/ 1168288 h 6858000"/>
              <a:gd name="connsiteX131" fmla="*/ 250339 w 1514862"/>
              <a:gd name="connsiteY131" fmla="*/ 1142577 h 6858000"/>
              <a:gd name="connsiteX132" fmla="*/ 239645 w 1514862"/>
              <a:gd name="connsiteY132" fmla="*/ 1088484 h 6858000"/>
              <a:gd name="connsiteX133" fmla="*/ 228381 w 1514862"/>
              <a:gd name="connsiteY133" fmla="*/ 1016103 h 6858000"/>
              <a:gd name="connsiteX134" fmla="*/ 229837 w 1514862"/>
              <a:gd name="connsiteY134" fmla="*/ 932283 h 6858000"/>
              <a:gd name="connsiteX135" fmla="*/ 232073 w 1514862"/>
              <a:gd name="connsiteY135" fmla="*/ 915925 h 6858000"/>
              <a:gd name="connsiteX136" fmla="*/ 224702 w 1514862"/>
              <a:gd name="connsiteY136" fmla="*/ 896999 h 6858000"/>
              <a:gd name="connsiteX137" fmla="*/ 194110 w 1514862"/>
              <a:gd name="connsiteY137" fmla="*/ 821517 h 6858000"/>
              <a:gd name="connsiteX138" fmla="*/ 173060 w 1514862"/>
              <a:gd name="connsiteY138" fmla="*/ 751353 h 6858000"/>
              <a:gd name="connsiteX139" fmla="*/ 172618 w 1514862"/>
              <a:gd name="connsiteY139" fmla="*/ 721230 h 6858000"/>
              <a:gd name="connsiteX140" fmla="*/ 158289 w 1514862"/>
              <a:gd name="connsiteY140" fmla="*/ 681659 h 6858000"/>
              <a:gd name="connsiteX141" fmla="*/ 143708 w 1514862"/>
              <a:gd name="connsiteY141" fmla="*/ 635218 h 6858000"/>
              <a:gd name="connsiteX142" fmla="*/ 148719 w 1514862"/>
              <a:gd name="connsiteY142" fmla="*/ 613763 h 6858000"/>
              <a:gd name="connsiteX143" fmla="*/ 134661 w 1514862"/>
              <a:gd name="connsiteY143" fmla="*/ 598582 h 6858000"/>
              <a:gd name="connsiteX144" fmla="*/ 134342 w 1514862"/>
              <a:gd name="connsiteY144" fmla="*/ 576846 h 6858000"/>
              <a:gd name="connsiteX145" fmla="*/ 113968 w 1514862"/>
              <a:gd name="connsiteY145" fmla="*/ 530055 h 6858000"/>
              <a:gd name="connsiteX146" fmla="*/ 104404 w 1514862"/>
              <a:gd name="connsiteY146" fmla="*/ 448559 h 6858000"/>
              <a:gd name="connsiteX147" fmla="*/ 110826 w 1514862"/>
              <a:gd name="connsiteY147" fmla="*/ 441529 h 6858000"/>
              <a:gd name="connsiteX148" fmla="*/ 110047 w 1514862"/>
              <a:gd name="connsiteY148" fmla="*/ 428927 h 6858000"/>
              <a:gd name="connsiteX149" fmla="*/ 99451 w 1514862"/>
              <a:gd name="connsiteY149" fmla="*/ 430161 h 6858000"/>
              <a:gd name="connsiteX150" fmla="*/ 76471 w 1514862"/>
              <a:gd name="connsiteY150" fmla="*/ 367211 h 6858000"/>
              <a:gd name="connsiteX151" fmla="*/ 33963 w 1514862"/>
              <a:gd name="connsiteY151" fmla="*/ 302178 h 6858000"/>
              <a:gd name="connsiteX152" fmla="*/ 12635 w 1514862"/>
              <a:gd name="connsiteY152" fmla="*/ 211375 h 6858000"/>
              <a:gd name="connsiteX153" fmla="*/ 3963 w 1514862"/>
              <a:gd name="connsiteY153" fmla="*/ 184179 h 6858000"/>
              <a:gd name="connsiteX154" fmla="*/ 25635 w 1514862"/>
              <a:gd name="connsiteY154" fmla="*/ 47336 h 6858000"/>
              <a:gd name="connsiteX155" fmla="*/ 6323 w 1514862"/>
              <a:gd name="connsiteY155"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6312 w 1508539"/>
              <a:gd name="connsiteY152" fmla="*/ 211375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27640 w 1508539"/>
              <a:gd name="connsiteY151" fmla="*/ 302178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32747 w 1508539"/>
              <a:gd name="connsiteY152" fmla="*/ 158081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3128 w 1508539"/>
              <a:gd name="connsiteY149" fmla="*/ 430161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103724 w 1508539"/>
              <a:gd name="connsiteY148" fmla="*/ 428927 h 6858000"/>
              <a:gd name="connsiteX149" fmla="*/ 90191 w 1508539"/>
              <a:gd name="connsiteY149" fmla="*/ 404917 h 6858000"/>
              <a:gd name="connsiteX150" fmla="*/ 70148 w 1508539"/>
              <a:gd name="connsiteY150" fmla="*/ 367211 h 6858000"/>
              <a:gd name="connsiteX151" fmla="*/ 36452 w 1508539"/>
              <a:gd name="connsiteY151" fmla="*/ 268519 h 6858000"/>
              <a:gd name="connsiteX152" fmla="*/ 23935 w 1508539"/>
              <a:gd name="connsiteY152" fmla="*/ 160886 h 6858000"/>
              <a:gd name="connsiteX153" fmla="*/ 19312 w 1508539"/>
              <a:gd name="connsiteY153" fmla="*/ 47336 h 6858000"/>
              <a:gd name="connsiteX154" fmla="*/ 0 w 1508539"/>
              <a:gd name="connsiteY154"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104503 w 1508539"/>
              <a:gd name="connsiteY147" fmla="*/ 44152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98081 w 1508539"/>
              <a:gd name="connsiteY146" fmla="*/ 44855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45934 w 1508539"/>
              <a:gd name="connsiteY63" fmla="*/ 4781211 h 6858000"/>
              <a:gd name="connsiteX64" fmla="*/ 654721 w 1508539"/>
              <a:gd name="connsiteY64" fmla="*/ 4761984 h 6858000"/>
              <a:gd name="connsiteX65" fmla="*/ 650769 w 1508539"/>
              <a:gd name="connsiteY65" fmla="*/ 4690749 h 6858000"/>
              <a:gd name="connsiteX66" fmla="*/ 646249 w 1508539"/>
              <a:gd name="connsiteY66" fmla="*/ 4584173 h 6858000"/>
              <a:gd name="connsiteX67" fmla="*/ 641332 w 1508539"/>
              <a:gd name="connsiteY67" fmla="*/ 4444346 h 6858000"/>
              <a:gd name="connsiteX68" fmla="*/ 637897 w 1508539"/>
              <a:gd name="connsiteY68" fmla="*/ 4375228 h 6858000"/>
              <a:gd name="connsiteX69" fmla="*/ 618550 w 1508539"/>
              <a:gd name="connsiteY69" fmla="*/ 4214165 h 6858000"/>
              <a:gd name="connsiteX70" fmla="*/ 622623 w 1508539"/>
              <a:gd name="connsiteY70" fmla="*/ 4090296 h 6858000"/>
              <a:gd name="connsiteX71" fmla="*/ 607879 w 1508539"/>
              <a:gd name="connsiteY71" fmla="*/ 4033999 h 6858000"/>
              <a:gd name="connsiteX72" fmla="*/ 609028 w 1508539"/>
              <a:gd name="connsiteY72" fmla="*/ 4031933 h 6858000"/>
              <a:gd name="connsiteX73" fmla="*/ 607604 w 1508539"/>
              <a:gd name="connsiteY73" fmla="*/ 4013953 h 6858000"/>
              <a:gd name="connsiteX74" fmla="*/ 593899 w 1508539"/>
              <a:gd name="connsiteY74" fmla="*/ 3974753 h 6858000"/>
              <a:gd name="connsiteX75" fmla="*/ 595497 w 1508539"/>
              <a:gd name="connsiteY75" fmla="*/ 3969950 h 6858000"/>
              <a:gd name="connsiteX76" fmla="*/ 588919 w 1508539"/>
              <a:gd name="connsiteY76" fmla="*/ 3933779 h 6858000"/>
              <a:gd name="connsiteX77" fmla="*/ 590250 w 1508539"/>
              <a:gd name="connsiteY77" fmla="*/ 3933093 h 6858000"/>
              <a:gd name="connsiteX78" fmla="*/ 594604 w 1508539"/>
              <a:gd name="connsiteY78" fmla="*/ 3922082 h 6858000"/>
              <a:gd name="connsiteX79" fmla="*/ 599682 w 1508539"/>
              <a:gd name="connsiteY79" fmla="*/ 3901461 h 6858000"/>
              <a:gd name="connsiteX80" fmla="*/ 622276 w 1508539"/>
              <a:gd name="connsiteY80" fmla="*/ 3813873 h 6858000"/>
              <a:gd name="connsiteX81" fmla="*/ 621701 w 1508539"/>
              <a:gd name="connsiteY81" fmla="*/ 3806161 h 6858000"/>
              <a:gd name="connsiteX82" fmla="*/ 622008 w 1508539"/>
              <a:gd name="connsiteY82" fmla="*/ 3805957 h 6858000"/>
              <a:gd name="connsiteX83" fmla="*/ 622035 w 1508539"/>
              <a:gd name="connsiteY83" fmla="*/ 3797724 h 6858000"/>
              <a:gd name="connsiteX84" fmla="*/ 620650 w 1508539"/>
              <a:gd name="connsiteY84" fmla="*/ 3792098 h 6858000"/>
              <a:gd name="connsiteX85" fmla="*/ 619534 w 1508539"/>
              <a:gd name="connsiteY85" fmla="*/ 3777135 h 6858000"/>
              <a:gd name="connsiteX86" fmla="*/ 621267 w 1508539"/>
              <a:gd name="connsiteY86" fmla="*/ 3771656 h 6858000"/>
              <a:gd name="connsiteX87" fmla="*/ 625010 w 1508539"/>
              <a:gd name="connsiteY87" fmla="*/ 3769007 h 6858000"/>
              <a:gd name="connsiteX88" fmla="*/ 624476 w 1508539"/>
              <a:gd name="connsiteY88" fmla="*/ 3767709 h 6858000"/>
              <a:gd name="connsiteX89" fmla="*/ 633172 w 1508539"/>
              <a:gd name="connsiteY89" fmla="*/ 3738082 h 6858000"/>
              <a:gd name="connsiteX90" fmla="*/ 640518 w 1508539"/>
              <a:gd name="connsiteY90" fmla="*/ 3673397 h 6858000"/>
              <a:gd name="connsiteX91" fmla="*/ 639814 w 1508539"/>
              <a:gd name="connsiteY91" fmla="*/ 3637109 h 6858000"/>
              <a:gd name="connsiteX92" fmla="*/ 643257 w 1508539"/>
              <a:gd name="connsiteY92" fmla="*/ 3536883 h 6858000"/>
              <a:gd name="connsiteX93" fmla="*/ 650795 w 1508539"/>
              <a:gd name="connsiteY93" fmla="*/ 3435652 h 6858000"/>
              <a:gd name="connsiteX94" fmla="*/ 652466 w 1508539"/>
              <a:gd name="connsiteY94" fmla="*/ 3307769 h 6858000"/>
              <a:gd name="connsiteX95" fmla="*/ 670029 w 1508539"/>
              <a:gd name="connsiteY95" fmla="*/ 3250522 h 6858000"/>
              <a:gd name="connsiteX96" fmla="*/ 670454 w 1508539"/>
              <a:gd name="connsiteY96" fmla="*/ 3229163 h 6858000"/>
              <a:gd name="connsiteX97" fmla="*/ 672277 w 1508539"/>
              <a:gd name="connsiteY97" fmla="*/ 3217217 h 6858000"/>
              <a:gd name="connsiteX98" fmla="*/ 659112 w 1508539"/>
              <a:gd name="connsiteY98" fmla="*/ 3183755 h 6858000"/>
              <a:gd name="connsiteX99" fmla="*/ 659613 w 1508539"/>
              <a:gd name="connsiteY99" fmla="*/ 3178642 h 6858000"/>
              <a:gd name="connsiteX100" fmla="*/ 647213 w 1508539"/>
              <a:gd name="connsiteY100" fmla="*/ 3158586 h 6858000"/>
              <a:gd name="connsiteX101" fmla="*/ 632398 w 1508539"/>
              <a:gd name="connsiteY101" fmla="*/ 3129034 h 6858000"/>
              <a:gd name="connsiteX102" fmla="*/ 633063 w 1508539"/>
              <a:gd name="connsiteY102" fmla="*/ 3126682 h 6858000"/>
              <a:gd name="connsiteX103" fmla="*/ 623931 w 1508539"/>
              <a:gd name="connsiteY103" fmla="*/ 3114519 h 6858000"/>
              <a:gd name="connsiteX104" fmla="*/ 610540 w 1508539"/>
              <a:gd name="connsiteY104" fmla="*/ 3106272 h 6858000"/>
              <a:gd name="connsiteX105" fmla="*/ 583270 w 1508539"/>
              <a:gd name="connsiteY105" fmla="*/ 2958185 h 6858000"/>
              <a:gd name="connsiteX106" fmla="*/ 525884 w 1508539"/>
              <a:gd name="connsiteY106" fmla="*/ 2762989 h 6858000"/>
              <a:gd name="connsiteX107" fmla="*/ 474802 w 1508539"/>
              <a:gd name="connsiteY107" fmla="*/ 2554718 h 6858000"/>
              <a:gd name="connsiteX108" fmla="*/ 454896 w 1508539"/>
              <a:gd name="connsiteY108" fmla="*/ 2485734 h 6858000"/>
              <a:gd name="connsiteX109" fmla="*/ 445619 w 1508539"/>
              <a:gd name="connsiteY109" fmla="*/ 2447068 h 6858000"/>
              <a:gd name="connsiteX110" fmla="*/ 432580 w 1508539"/>
              <a:gd name="connsiteY110" fmla="*/ 2425819 h 6858000"/>
              <a:gd name="connsiteX111" fmla="*/ 438579 w 1508539"/>
              <a:gd name="connsiteY111" fmla="*/ 2402874 h 6858000"/>
              <a:gd name="connsiteX112" fmla="*/ 441191 w 1508539"/>
              <a:gd name="connsiteY112" fmla="*/ 2381443 h 6858000"/>
              <a:gd name="connsiteX113" fmla="*/ 417520 w 1508539"/>
              <a:gd name="connsiteY113" fmla="*/ 2261920 h 6858000"/>
              <a:gd name="connsiteX114" fmla="*/ 407407 w 1508539"/>
              <a:gd name="connsiteY114" fmla="*/ 2195378 h 6858000"/>
              <a:gd name="connsiteX115" fmla="*/ 391624 w 1508539"/>
              <a:gd name="connsiteY115" fmla="*/ 2155135 h 6858000"/>
              <a:gd name="connsiteX116" fmla="*/ 389082 w 1508539"/>
              <a:gd name="connsiteY116" fmla="*/ 2118008 h 6858000"/>
              <a:gd name="connsiteX117" fmla="*/ 390075 w 1508539"/>
              <a:gd name="connsiteY117" fmla="*/ 2050531 h 6858000"/>
              <a:gd name="connsiteX118" fmla="*/ 381881 w 1508539"/>
              <a:gd name="connsiteY118" fmla="*/ 1963269 h 6858000"/>
              <a:gd name="connsiteX119" fmla="*/ 363059 w 1508539"/>
              <a:gd name="connsiteY119" fmla="*/ 1906352 h 6858000"/>
              <a:gd name="connsiteX120" fmla="*/ 339616 w 1508539"/>
              <a:gd name="connsiteY120" fmla="*/ 1861531 h 6858000"/>
              <a:gd name="connsiteX121" fmla="*/ 293415 w 1508539"/>
              <a:gd name="connsiteY121" fmla="*/ 1732919 h 6858000"/>
              <a:gd name="connsiteX122" fmla="*/ 265726 w 1508539"/>
              <a:gd name="connsiteY122" fmla="*/ 1663540 h 6858000"/>
              <a:gd name="connsiteX123" fmla="*/ 264852 w 1508539"/>
              <a:gd name="connsiteY123" fmla="*/ 1615777 h 6858000"/>
              <a:gd name="connsiteX124" fmla="*/ 245647 w 1508539"/>
              <a:gd name="connsiteY124" fmla="*/ 1563678 h 6858000"/>
              <a:gd name="connsiteX125" fmla="*/ 258727 w 1508539"/>
              <a:gd name="connsiteY125" fmla="*/ 1519474 h 6858000"/>
              <a:gd name="connsiteX126" fmla="*/ 251469 w 1508539"/>
              <a:gd name="connsiteY126" fmla="*/ 1477995 h 6858000"/>
              <a:gd name="connsiteX127" fmla="*/ 237554 w 1508539"/>
              <a:gd name="connsiteY127" fmla="*/ 1373769 h 6858000"/>
              <a:gd name="connsiteX128" fmla="*/ 245861 w 1508539"/>
              <a:gd name="connsiteY128" fmla="*/ 1307086 h 6858000"/>
              <a:gd name="connsiteX129" fmla="*/ 247049 w 1508539"/>
              <a:gd name="connsiteY129" fmla="*/ 1189033 h 6858000"/>
              <a:gd name="connsiteX130" fmla="*/ 251734 w 1508539"/>
              <a:gd name="connsiteY130" fmla="*/ 1168288 h 6858000"/>
              <a:gd name="connsiteX131" fmla="*/ 244016 w 1508539"/>
              <a:gd name="connsiteY131" fmla="*/ 1142577 h 6858000"/>
              <a:gd name="connsiteX132" fmla="*/ 233322 w 1508539"/>
              <a:gd name="connsiteY132" fmla="*/ 1088484 h 6858000"/>
              <a:gd name="connsiteX133" fmla="*/ 222058 w 1508539"/>
              <a:gd name="connsiteY133" fmla="*/ 1016103 h 6858000"/>
              <a:gd name="connsiteX134" fmla="*/ 223514 w 1508539"/>
              <a:gd name="connsiteY134" fmla="*/ 932283 h 6858000"/>
              <a:gd name="connsiteX135" fmla="*/ 225750 w 1508539"/>
              <a:gd name="connsiteY135" fmla="*/ 915925 h 6858000"/>
              <a:gd name="connsiteX136" fmla="*/ 218379 w 1508539"/>
              <a:gd name="connsiteY136" fmla="*/ 896999 h 6858000"/>
              <a:gd name="connsiteX137" fmla="*/ 187787 w 1508539"/>
              <a:gd name="connsiteY137" fmla="*/ 821517 h 6858000"/>
              <a:gd name="connsiteX138" fmla="*/ 166737 w 1508539"/>
              <a:gd name="connsiteY138" fmla="*/ 751353 h 6858000"/>
              <a:gd name="connsiteX139" fmla="*/ 166295 w 1508539"/>
              <a:gd name="connsiteY139" fmla="*/ 721230 h 6858000"/>
              <a:gd name="connsiteX140" fmla="*/ 151966 w 1508539"/>
              <a:gd name="connsiteY140" fmla="*/ 681659 h 6858000"/>
              <a:gd name="connsiteX141" fmla="*/ 137385 w 1508539"/>
              <a:gd name="connsiteY141" fmla="*/ 635218 h 6858000"/>
              <a:gd name="connsiteX142" fmla="*/ 142396 w 1508539"/>
              <a:gd name="connsiteY142" fmla="*/ 613763 h 6858000"/>
              <a:gd name="connsiteX143" fmla="*/ 128338 w 1508539"/>
              <a:gd name="connsiteY143" fmla="*/ 598582 h 6858000"/>
              <a:gd name="connsiteX144" fmla="*/ 128019 w 1508539"/>
              <a:gd name="connsiteY144" fmla="*/ 576846 h 6858000"/>
              <a:gd name="connsiteX145" fmla="*/ 107645 w 1508539"/>
              <a:gd name="connsiteY145" fmla="*/ 530055 h 6858000"/>
              <a:gd name="connsiteX146" fmla="*/ 106893 w 1508539"/>
              <a:gd name="connsiteY146" fmla="*/ 465389 h 6858000"/>
              <a:gd name="connsiteX147" fmla="*/ 89816 w 1508539"/>
              <a:gd name="connsiteY147" fmla="*/ 424699 h 6858000"/>
              <a:gd name="connsiteX148" fmla="*/ 90191 w 1508539"/>
              <a:gd name="connsiteY148" fmla="*/ 404917 h 6858000"/>
              <a:gd name="connsiteX149" fmla="*/ 70148 w 1508539"/>
              <a:gd name="connsiteY149" fmla="*/ 367211 h 6858000"/>
              <a:gd name="connsiteX150" fmla="*/ 36452 w 1508539"/>
              <a:gd name="connsiteY150" fmla="*/ 268519 h 6858000"/>
              <a:gd name="connsiteX151" fmla="*/ 23935 w 1508539"/>
              <a:gd name="connsiteY151" fmla="*/ 160886 h 6858000"/>
              <a:gd name="connsiteX152" fmla="*/ 19312 w 1508539"/>
              <a:gd name="connsiteY152" fmla="*/ 47336 h 6858000"/>
              <a:gd name="connsiteX153" fmla="*/ 0 w 1508539"/>
              <a:gd name="connsiteY153"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4721 w 1508539"/>
              <a:gd name="connsiteY63" fmla="*/ 4761984 h 6858000"/>
              <a:gd name="connsiteX64" fmla="*/ 650769 w 1508539"/>
              <a:gd name="connsiteY64" fmla="*/ 4690749 h 6858000"/>
              <a:gd name="connsiteX65" fmla="*/ 646249 w 1508539"/>
              <a:gd name="connsiteY65" fmla="*/ 4584173 h 6858000"/>
              <a:gd name="connsiteX66" fmla="*/ 641332 w 1508539"/>
              <a:gd name="connsiteY66" fmla="*/ 4444346 h 6858000"/>
              <a:gd name="connsiteX67" fmla="*/ 637897 w 1508539"/>
              <a:gd name="connsiteY67" fmla="*/ 4375228 h 6858000"/>
              <a:gd name="connsiteX68" fmla="*/ 618550 w 1508539"/>
              <a:gd name="connsiteY68" fmla="*/ 4214165 h 6858000"/>
              <a:gd name="connsiteX69" fmla="*/ 622623 w 1508539"/>
              <a:gd name="connsiteY69" fmla="*/ 4090296 h 6858000"/>
              <a:gd name="connsiteX70" fmla="*/ 607879 w 1508539"/>
              <a:gd name="connsiteY70" fmla="*/ 4033999 h 6858000"/>
              <a:gd name="connsiteX71" fmla="*/ 609028 w 1508539"/>
              <a:gd name="connsiteY71" fmla="*/ 4031933 h 6858000"/>
              <a:gd name="connsiteX72" fmla="*/ 607604 w 1508539"/>
              <a:gd name="connsiteY72" fmla="*/ 4013953 h 6858000"/>
              <a:gd name="connsiteX73" fmla="*/ 593899 w 1508539"/>
              <a:gd name="connsiteY73" fmla="*/ 3974753 h 6858000"/>
              <a:gd name="connsiteX74" fmla="*/ 595497 w 1508539"/>
              <a:gd name="connsiteY74" fmla="*/ 3969950 h 6858000"/>
              <a:gd name="connsiteX75" fmla="*/ 588919 w 1508539"/>
              <a:gd name="connsiteY75" fmla="*/ 3933779 h 6858000"/>
              <a:gd name="connsiteX76" fmla="*/ 590250 w 1508539"/>
              <a:gd name="connsiteY76" fmla="*/ 3933093 h 6858000"/>
              <a:gd name="connsiteX77" fmla="*/ 594604 w 1508539"/>
              <a:gd name="connsiteY77" fmla="*/ 3922082 h 6858000"/>
              <a:gd name="connsiteX78" fmla="*/ 599682 w 1508539"/>
              <a:gd name="connsiteY78" fmla="*/ 3901461 h 6858000"/>
              <a:gd name="connsiteX79" fmla="*/ 622276 w 1508539"/>
              <a:gd name="connsiteY79" fmla="*/ 3813873 h 6858000"/>
              <a:gd name="connsiteX80" fmla="*/ 621701 w 1508539"/>
              <a:gd name="connsiteY80" fmla="*/ 3806161 h 6858000"/>
              <a:gd name="connsiteX81" fmla="*/ 622008 w 1508539"/>
              <a:gd name="connsiteY81" fmla="*/ 3805957 h 6858000"/>
              <a:gd name="connsiteX82" fmla="*/ 622035 w 1508539"/>
              <a:gd name="connsiteY82" fmla="*/ 3797724 h 6858000"/>
              <a:gd name="connsiteX83" fmla="*/ 620650 w 1508539"/>
              <a:gd name="connsiteY83" fmla="*/ 3792098 h 6858000"/>
              <a:gd name="connsiteX84" fmla="*/ 619534 w 1508539"/>
              <a:gd name="connsiteY84" fmla="*/ 3777135 h 6858000"/>
              <a:gd name="connsiteX85" fmla="*/ 621267 w 1508539"/>
              <a:gd name="connsiteY85" fmla="*/ 3771656 h 6858000"/>
              <a:gd name="connsiteX86" fmla="*/ 625010 w 1508539"/>
              <a:gd name="connsiteY86" fmla="*/ 3769007 h 6858000"/>
              <a:gd name="connsiteX87" fmla="*/ 624476 w 1508539"/>
              <a:gd name="connsiteY87" fmla="*/ 3767709 h 6858000"/>
              <a:gd name="connsiteX88" fmla="*/ 633172 w 1508539"/>
              <a:gd name="connsiteY88" fmla="*/ 3738082 h 6858000"/>
              <a:gd name="connsiteX89" fmla="*/ 640518 w 1508539"/>
              <a:gd name="connsiteY89" fmla="*/ 3673397 h 6858000"/>
              <a:gd name="connsiteX90" fmla="*/ 639814 w 1508539"/>
              <a:gd name="connsiteY90" fmla="*/ 3637109 h 6858000"/>
              <a:gd name="connsiteX91" fmla="*/ 643257 w 1508539"/>
              <a:gd name="connsiteY91" fmla="*/ 3536883 h 6858000"/>
              <a:gd name="connsiteX92" fmla="*/ 650795 w 1508539"/>
              <a:gd name="connsiteY92" fmla="*/ 3435652 h 6858000"/>
              <a:gd name="connsiteX93" fmla="*/ 652466 w 1508539"/>
              <a:gd name="connsiteY93" fmla="*/ 3307769 h 6858000"/>
              <a:gd name="connsiteX94" fmla="*/ 670029 w 1508539"/>
              <a:gd name="connsiteY94" fmla="*/ 3250522 h 6858000"/>
              <a:gd name="connsiteX95" fmla="*/ 670454 w 1508539"/>
              <a:gd name="connsiteY95" fmla="*/ 3229163 h 6858000"/>
              <a:gd name="connsiteX96" fmla="*/ 672277 w 1508539"/>
              <a:gd name="connsiteY96" fmla="*/ 3217217 h 6858000"/>
              <a:gd name="connsiteX97" fmla="*/ 659112 w 1508539"/>
              <a:gd name="connsiteY97" fmla="*/ 3183755 h 6858000"/>
              <a:gd name="connsiteX98" fmla="*/ 659613 w 1508539"/>
              <a:gd name="connsiteY98" fmla="*/ 3178642 h 6858000"/>
              <a:gd name="connsiteX99" fmla="*/ 647213 w 1508539"/>
              <a:gd name="connsiteY99" fmla="*/ 3158586 h 6858000"/>
              <a:gd name="connsiteX100" fmla="*/ 632398 w 1508539"/>
              <a:gd name="connsiteY100" fmla="*/ 3129034 h 6858000"/>
              <a:gd name="connsiteX101" fmla="*/ 633063 w 1508539"/>
              <a:gd name="connsiteY101" fmla="*/ 3126682 h 6858000"/>
              <a:gd name="connsiteX102" fmla="*/ 623931 w 1508539"/>
              <a:gd name="connsiteY102" fmla="*/ 3114519 h 6858000"/>
              <a:gd name="connsiteX103" fmla="*/ 610540 w 1508539"/>
              <a:gd name="connsiteY103" fmla="*/ 3106272 h 6858000"/>
              <a:gd name="connsiteX104" fmla="*/ 583270 w 1508539"/>
              <a:gd name="connsiteY104" fmla="*/ 2958185 h 6858000"/>
              <a:gd name="connsiteX105" fmla="*/ 525884 w 1508539"/>
              <a:gd name="connsiteY105" fmla="*/ 2762989 h 6858000"/>
              <a:gd name="connsiteX106" fmla="*/ 474802 w 1508539"/>
              <a:gd name="connsiteY106" fmla="*/ 2554718 h 6858000"/>
              <a:gd name="connsiteX107" fmla="*/ 454896 w 1508539"/>
              <a:gd name="connsiteY107" fmla="*/ 2485734 h 6858000"/>
              <a:gd name="connsiteX108" fmla="*/ 445619 w 1508539"/>
              <a:gd name="connsiteY108" fmla="*/ 2447068 h 6858000"/>
              <a:gd name="connsiteX109" fmla="*/ 432580 w 1508539"/>
              <a:gd name="connsiteY109" fmla="*/ 2425819 h 6858000"/>
              <a:gd name="connsiteX110" fmla="*/ 438579 w 1508539"/>
              <a:gd name="connsiteY110" fmla="*/ 2402874 h 6858000"/>
              <a:gd name="connsiteX111" fmla="*/ 441191 w 1508539"/>
              <a:gd name="connsiteY111" fmla="*/ 2381443 h 6858000"/>
              <a:gd name="connsiteX112" fmla="*/ 417520 w 1508539"/>
              <a:gd name="connsiteY112" fmla="*/ 2261920 h 6858000"/>
              <a:gd name="connsiteX113" fmla="*/ 407407 w 1508539"/>
              <a:gd name="connsiteY113" fmla="*/ 2195378 h 6858000"/>
              <a:gd name="connsiteX114" fmla="*/ 391624 w 1508539"/>
              <a:gd name="connsiteY114" fmla="*/ 2155135 h 6858000"/>
              <a:gd name="connsiteX115" fmla="*/ 389082 w 1508539"/>
              <a:gd name="connsiteY115" fmla="*/ 2118008 h 6858000"/>
              <a:gd name="connsiteX116" fmla="*/ 390075 w 1508539"/>
              <a:gd name="connsiteY116" fmla="*/ 2050531 h 6858000"/>
              <a:gd name="connsiteX117" fmla="*/ 381881 w 1508539"/>
              <a:gd name="connsiteY117" fmla="*/ 1963269 h 6858000"/>
              <a:gd name="connsiteX118" fmla="*/ 363059 w 1508539"/>
              <a:gd name="connsiteY118" fmla="*/ 1906352 h 6858000"/>
              <a:gd name="connsiteX119" fmla="*/ 339616 w 1508539"/>
              <a:gd name="connsiteY119" fmla="*/ 1861531 h 6858000"/>
              <a:gd name="connsiteX120" fmla="*/ 293415 w 1508539"/>
              <a:gd name="connsiteY120" fmla="*/ 1732919 h 6858000"/>
              <a:gd name="connsiteX121" fmla="*/ 265726 w 1508539"/>
              <a:gd name="connsiteY121" fmla="*/ 1663540 h 6858000"/>
              <a:gd name="connsiteX122" fmla="*/ 264852 w 1508539"/>
              <a:gd name="connsiteY122" fmla="*/ 1615777 h 6858000"/>
              <a:gd name="connsiteX123" fmla="*/ 245647 w 1508539"/>
              <a:gd name="connsiteY123" fmla="*/ 1563678 h 6858000"/>
              <a:gd name="connsiteX124" fmla="*/ 258727 w 1508539"/>
              <a:gd name="connsiteY124" fmla="*/ 1519474 h 6858000"/>
              <a:gd name="connsiteX125" fmla="*/ 251469 w 1508539"/>
              <a:gd name="connsiteY125" fmla="*/ 1477995 h 6858000"/>
              <a:gd name="connsiteX126" fmla="*/ 237554 w 1508539"/>
              <a:gd name="connsiteY126" fmla="*/ 1373769 h 6858000"/>
              <a:gd name="connsiteX127" fmla="*/ 245861 w 1508539"/>
              <a:gd name="connsiteY127" fmla="*/ 1307086 h 6858000"/>
              <a:gd name="connsiteX128" fmla="*/ 247049 w 1508539"/>
              <a:gd name="connsiteY128" fmla="*/ 1189033 h 6858000"/>
              <a:gd name="connsiteX129" fmla="*/ 251734 w 1508539"/>
              <a:gd name="connsiteY129" fmla="*/ 1168288 h 6858000"/>
              <a:gd name="connsiteX130" fmla="*/ 244016 w 1508539"/>
              <a:gd name="connsiteY130" fmla="*/ 1142577 h 6858000"/>
              <a:gd name="connsiteX131" fmla="*/ 233322 w 1508539"/>
              <a:gd name="connsiteY131" fmla="*/ 1088484 h 6858000"/>
              <a:gd name="connsiteX132" fmla="*/ 222058 w 1508539"/>
              <a:gd name="connsiteY132" fmla="*/ 1016103 h 6858000"/>
              <a:gd name="connsiteX133" fmla="*/ 223514 w 1508539"/>
              <a:gd name="connsiteY133" fmla="*/ 932283 h 6858000"/>
              <a:gd name="connsiteX134" fmla="*/ 225750 w 1508539"/>
              <a:gd name="connsiteY134" fmla="*/ 915925 h 6858000"/>
              <a:gd name="connsiteX135" fmla="*/ 218379 w 1508539"/>
              <a:gd name="connsiteY135" fmla="*/ 896999 h 6858000"/>
              <a:gd name="connsiteX136" fmla="*/ 187787 w 1508539"/>
              <a:gd name="connsiteY136" fmla="*/ 821517 h 6858000"/>
              <a:gd name="connsiteX137" fmla="*/ 166737 w 1508539"/>
              <a:gd name="connsiteY137" fmla="*/ 751353 h 6858000"/>
              <a:gd name="connsiteX138" fmla="*/ 166295 w 1508539"/>
              <a:gd name="connsiteY138" fmla="*/ 721230 h 6858000"/>
              <a:gd name="connsiteX139" fmla="*/ 151966 w 1508539"/>
              <a:gd name="connsiteY139" fmla="*/ 681659 h 6858000"/>
              <a:gd name="connsiteX140" fmla="*/ 137385 w 1508539"/>
              <a:gd name="connsiteY140" fmla="*/ 635218 h 6858000"/>
              <a:gd name="connsiteX141" fmla="*/ 142396 w 1508539"/>
              <a:gd name="connsiteY141" fmla="*/ 613763 h 6858000"/>
              <a:gd name="connsiteX142" fmla="*/ 128338 w 1508539"/>
              <a:gd name="connsiteY142" fmla="*/ 598582 h 6858000"/>
              <a:gd name="connsiteX143" fmla="*/ 128019 w 1508539"/>
              <a:gd name="connsiteY143" fmla="*/ 576846 h 6858000"/>
              <a:gd name="connsiteX144" fmla="*/ 107645 w 1508539"/>
              <a:gd name="connsiteY144" fmla="*/ 530055 h 6858000"/>
              <a:gd name="connsiteX145" fmla="*/ 106893 w 1508539"/>
              <a:gd name="connsiteY145" fmla="*/ 465389 h 6858000"/>
              <a:gd name="connsiteX146" fmla="*/ 89816 w 1508539"/>
              <a:gd name="connsiteY146" fmla="*/ 424699 h 6858000"/>
              <a:gd name="connsiteX147" fmla="*/ 90191 w 1508539"/>
              <a:gd name="connsiteY147" fmla="*/ 404917 h 6858000"/>
              <a:gd name="connsiteX148" fmla="*/ 70148 w 1508539"/>
              <a:gd name="connsiteY148" fmla="*/ 367211 h 6858000"/>
              <a:gd name="connsiteX149" fmla="*/ 36452 w 1508539"/>
              <a:gd name="connsiteY149" fmla="*/ 268519 h 6858000"/>
              <a:gd name="connsiteX150" fmla="*/ 23935 w 1508539"/>
              <a:gd name="connsiteY150" fmla="*/ 160886 h 6858000"/>
              <a:gd name="connsiteX151" fmla="*/ 19312 w 1508539"/>
              <a:gd name="connsiteY151" fmla="*/ 47336 h 6858000"/>
              <a:gd name="connsiteX152" fmla="*/ 0 w 1508539"/>
              <a:gd name="connsiteY152"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44150 w 1508539"/>
              <a:gd name="connsiteY62" fmla="*/ 4784526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42856 w 1508539"/>
              <a:gd name="connsiteY61" fmla="*/ 4797794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35187 w 1508539"/>
              <a:gd name="connsiteY60" fmla="*/ 4801535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980 w 1508539"/>
              <a:gd name="connsiteY24" fmla="*/ 6410269 h 6858000"/>
              <a:gd name="connsiteX25" fmla="*/ 241880 w 1508539"/>
              <a:gd name="connsiteY25" fmla="*/ 6384857 h 6858000"/>
              <a:gd name="connsiteX26" fmla="*/ 243397 w 1508539"/>
              <a:gd name="connsiteY26" fmla="*/ 6372381 h 6858000"/>
              <a:gd name="connsiteX27" fmla="*/ 240591 w 1508539"/>
              <a:gd name="connsiteY27" fmla="*/ 6367510 h 6858000"/>
              <a:gd name="connsiteX28" fmla="*/ 244471 w 1508539"/>
              <a:gd name="connsiteY28" fmla="*/ 6349778 h 6858000"/>
              <a:gd name="connsiteX29" fmla="*/ 246136 w 1508539"/>
              <a:gd name="connsiteY29" fmla="*/ 6348250 h 6858000"/>
              <a:gd name="connsiteX30" fmla="*/ 262170 w 1508539"/>
              <a:gd name="connsiteY30" fmla="*/ 6281972 h 6858000"/>
              <a:gd name="connsiteX31" fmla="*/ 272933 w 1508539"/>
              <a:gd name="connsiteY31" fmla="*/ 6211940 h 6858000"/>
              <a:gd name="connsiteX32" fmla="*/ 314428 w 1508539"/>
              <a:gd name="connsiteY32" fmla="*/ 6113913 h 6858000"/>
              <a:gd name="connsiteX33" fmla="*/ 318721 w 1508539"/>
              <a:gd name="connsiteY33" fmla="*/ 6028119 h 6858000"/>
              <a:gd name="connsiteX34" fmla="*/ 345501 w 1508539"/>
              <a:gd name="connsiteY34" fmla="*/ 5934687 h 6858000"/>
              <a:gd name="connsiteX35" fmla="*/ 379513 w 1508539"/>
              <a:gd name="connsiteY35" fmla="*/ 5765594 h 6858000"/>
              <a:gd name="connsiteX36" fmla="*/ 411349 w 1508539"/>
              <a:gd name="connsiteY36" fmla="*/ 5693685 h 6858000"/>
              <a:gd name="connsiteX37" fmla="*/ 431404 w 1508539"/>
              <a:gd name="connsiteY37" fmla="*/ 5665173 h 6858000"/>
              <a:gd name="connsiteX38" fmla="*/ 465121 w 1508539"/>
              <a:gd name="connsiteY38" fmla="*/ 5563435 h 6858000"/>
              <a:gd name="connsiteX39" fmla="*/ 494626 w 1508539"/>
              <a:gd name="connsiteY39" fmla="*/ 5476393 h 6858000"/>
              <a:gd name="connsiteX40" fmla="*/ 525819 w 1508539"/>
              <a:gd name="connsiteY40" fmla="*/ 5396260 h 6858000"/>
              <a:gd name="connsiteX41" fmla="*/ 541800 w 1508539"/>
              <a:gd name="connsiteY41" fmla="*/ 5330009 h 6858000"/>
              <a:gd name="connsiteX42" fmla="*/ 575293 w 1508539"/>
              <a:gd name="connsiteY42" fmla="*/ 5273739 h 6858000"/>
              <a:gd name="connsiteX43" fmla="*/ 584892 w 1508539"/>
              <a:gd name="connsiteY43" fmla="*/ 5241779 h 6858000"/>
              <a:gd name="connsiteX44" fmla="*/ 596118 w 1508539"/>
              <a:gd name="connsiteY44" fmla="*/ 5225268 h 6858000"/>
              <a:gd name="connsiteX45" fmla="*/ 597138 w 1508539"/>
              <a:gd name="connsiteY45" fmla="*/ 5217684 h 6858000"/>
              <a:gd name="connsiteX46" fmla="*/ 604479 w 1508539"/>
              <a:gd name="connsiteY46" fmla="*/ 5193377 h 6858000"/>
              <a:gd name="connsiteX47" fmla="*/ 607782 w 1508539"/>
              <a:gd name="connsiteY47" fmla="*/ 5179288 h 6858000"/>
              <a:gd name="connsiteX48" fmla="*/ 608766 w 1508539"/>
              <a:gd name="connsiteY48" fmla="*/ 5173621 h 6858000"/>
              <a:gd name="connsiteX49" fmla="*/ 604400 w 1508539"/>
              <a:gd name="connsiteY49" fmla="*/ 5159961 h 6858000"/>
              <a:gd name="connsiteX50" fmla="*/ 611077 w 1508539"/>
              <a:gd name="connsiteY50" fmla="*/ 5144295 h 6858000"/>
              <a:gd name="connsiteX51" fmla="*/ 608010 w 1508539"/>
              <a:gd name="connsiteY51" fmla="*/ 5125185 h 6858000"/>
              <a:gd name="connsiteX52" fmla="*/ 614840 w 1508539"/>
              <a:gd name="connsiteY52" fmla="*/ 5121884 h 6858000"/>
              <a:gd name="connsiteX53" fmla="*/ 621876 w 1508539"/>
              <a:gd name="connsiteY53" fmla="*/ 5067850 h 6858000"/>
              <a:gd name="connsiteX54" fmla="*/ 624607 w 1508539"/>
              <a:gd name="connsiteY54" fmla="*/ 5060861 h 6858000"/>
              <a:gd name="connsiteX55" fmla="*/ 621311 w 1508539"/>
              <a:gd name="connsiteY55" fmla="*/ 5034192 h 6858000"/>
              <a:gd name="connsiteX56" fmla="*/ 622865 w 1508539"/>
              <a:gd name="connsiteY56" fmla="*/ 4993030 h 6858000"/>
              <a:gd name="connsiteX57" fmla="*/ 629774 w 1508539"/>
              <a:gd name="connsiteY57" fmla="*/ 4946844 h 6858000"/>
              <a:gd name="connsiteX58" fmla="*/ 625630 w 1508539"/>
              <a:gd name="connsiteY58" fmla="*/ 4932692 h 6858000"/>
              <a:gd name="connsiteX59" fmla="*/ 641033 w 1508539"/>
              <a:gd name="connsiteY59" fmla="*/ 4858827 h 6858000"/>
              <a:gd name="connsiteX60" fmla="*/ 646936 w 1508539"/>
              <a:gd name="connsiteY60" fmla="*/ 4821170 h 6858000"/>
              <a:gd name="connsiteX61" fmla="*/ 651669 w 1508539"/>
              <a:gd name="connsiteY61" fmla="*/ 4780965 h 6858000"/>
              <a:gd name="connsiteX62" fmla="*/ 652962 w 1508539"/>
              <a:gd name="connsiteY62" fmla="*/ 4750867 h 6858000"/>
              <a:gd name="connsiteX63" fmla="*/ 650769 w 1508539"/>
              <a:gd name="connsiteY63" fmla="*/ 4690749 h 6858000"/>
              <a:gd name="connsiteX64" fmla="*/ 646249 w 1508539"/>
              <a:gd name="connsiteY64" fmla="*/ 4584173 h 6858000"/>
              <a:gd name="connsiteX65" fmla="*/ 641332 w 1508539"/>
              <a:gd name="connsiteY65" fmla="*/ 4444346 h 6858000"/>
              <a:gd name="connsiteX66" fmla="*/ 637897 w 1508539"/>
              <a:gd name="connsiteY66" fmla="*/ 4375228 h 6858000"/>
              <a:gd name="connsiteX67" fmla="*/ 618550 w 1508539"/>
              <a:gd name="connsiteY67" fmla="*/ 4214165 h 6858000"/>
              <a:gd name="connsiteX68" fmla="*/ 622623 w 1508539"/>
              <a:gd name="connsiteY68" fmla="*/ 4090296 h 6858000"/>
              <a:gd name="connsiteX69" fmla="*/ 607879 w 1508539"/>
              <a:gd name="connsiteY69" fmla="*/ 4033999 h 6858000"/>
              <a:gd name="connsiteX70" fmla="*/ 609028 w 1508539"/>
              <a:gd name="connsiteY70" fmla="*/ 4031933 h 6858000"/>
              <a:gd name="connsiteX71" fmla="*/ 607604 w 1508539"/>
              <a:gd name="connsiteY71" fmla="*/ 4013953 h 6858000"/>
              <a:gd name="connsiteX72" fmla="*/ 593899 w 1508539"/>
              <a:gd name="connsiteY72" fmla="*/ 3974753 h 6858000"/>
              <a:gd name="connsiteX73" fmla="*/ 595497 w 1508539"/>
              <a:gd name="connsiteY73" fmla="*/ 3969950 h 6858000"/>
              <a:gd name="connsiteX74" fmla="*/ 588919 w 1508539"/>
              <a:gd name="connsiteY74" fmla="*/ 3933779 h 6858000"/>
              <a:gd name="connsiteX75" fmla="*/ 590250 w 1508539"/>
              <a:gd name="connsiteY75" fmla="*/ 3933093 h 6858000"/>
              <a:gd name="connsiteX76" fmla="*/ 594604 w 1508539"/>
              <a:gd name="connsiteY76" fmla="*/ 3922082 h 6858000"/>
              <a:gd name="connsiteX77" fmla="*/ 599682 w 1508539"/>
              <a:gd name="connsiteY77" fmla="*/ 3901461 h 6858000"/>
              <a:gd name="connsiteX78" fmla="*/ 622276 w 1508539"/>
              <a:gd name="connsiteY78" fmla="*/ 3813873 h 6858000"/>
              <a:gd name="connsiteX79" fmla="*/ 621701 w 1508539"/>
              <a:gd name="connsiteY79" fmla="*/ 3806161 h 6858000"/>
              <a:gd name="connsiteX80" fmla="*/ 622008 w 1508539"/>
              <a:gd name="connsiteY80" fmla="*/ 3805957 h 6858000"/>
              <a:gd name="connsiteX81" fmla="*/ 622035 w 1508539"/>
              <a:gd name="connsiteY81" fmla="*/ 3797724 h 6858000"/>
              <a:gd name="connsiteX82" fmla="*/ 620650 w 1508539"/>
              <a:gd name="connsiteY82" fmla="*/ 3792098 h 6858000"/>
              <a:gd name="connsiteX83" fmla="*/ 619534 w 1508539"/>
              <a:gd name="connsiteY83" fmla="*/ 3777135 h 6858000"/>
              <a:gd name="connsiteX84" fmla="*/ 621267 w 1508539"/>
              <a:gd name="connsiteY84" fmla="*/ 3771656 h 6858000"/>
              <a:gd name="connsiteX85" fmla="*/ 625010 w 1508539"/>
              <a:gd name="connsiteY85" fmla="*/ 3769007 h 6858000"/>
              <a:gd name="connsiteX86" fmla="*/ 624476 w 1508539"/>
              <a:gd name="connsiteY86" fmla="*/ 3767709 h 6858000"/>
              <a:gd name="connsiteX87" fmla="*/ 633172 w 1508539"/>
              <a:gd name="connsiteY87" fmla="*/ 3738082 h 6858000"/>
              <a:gd name="connsiteX88" fmla="*/ 640518 w 1508539"/>
              <a:gd name="connsiteY88" fmla="*/ 3673397 h 6858000"/>
              <a:gd name="connsiteX89" fmla="*/ 639814 w 1508539"/>
              <a:gd name="connsiteY89" fmla="*/ 3637109 h 6858000"/>
              <a:gd name="connsiteX90" fmla="*/ 643257 w 1508539"/>
              <a:gd name="connsiteY90" fmla="*/ 3536883 h 6858000"/>
              <a:gd name="connsiteX91" fmla="*/ 650795 w 1508539"/>
              <a:gd name="connsiteY91" fmla="*/ 3435652 h 6858000"/>
              <a:gd name="connsiteX92" fmla="*/ 652466 w 1508539"/>
              <a:gd name="connsiteY92" fmla="*/ 3307769 h 6858000"/>
              <a:gd name="connsiteX93" fmla="*/ 670029 w 1508539"/>
              <a:gd name="connsiteY93" fmla="*/ 3250522 h 6858000"/>
              <a:gd name="connsiteX94" fmla="*/ 670454 w 1508539"/>
              <a:gd name="connsiteY94" fmla="*/ 3229163 h 6858000"/>
              <a:gd name="connsiteX95" fmla="*/ 672277 w 1508539"/>
              <a:gd name="connsiteY95" fmla="*/ 3217217 h 6858000"/>
              <a:gd name="connsiteX96" fmla="*/ 659112 w 1508539"/>
              <a:gd name="connsiteY96" fmla="*/ 3183755 h 6858000"/>
              <a:gd name="connsiteX97" fmla="*/ 659613 w 1508539"/>
              <a:gd name="connsiteY97" fmla="*/ 3178642 h 6858000"/>
              <a:gd name="connsiteX98" fmla="*/ 647213 w 1508539"/>
              <a:gd name="connsiteY98" fmla="*/ 3158586 h 6858000"/>
              <a:gd name="connsiteX99" fmla="*/ 632398 w 1508539"/>
              <a:gd name="connsiteY99" fmla="*/ 3129034 h 6858000"/>
              <a:gd name="connsiteX100" fmla="*/ 633063 w 1508539"/>
              <a:gd name="connsiteY100" fmla="*/ 3126682 h 6858000"/>
              <a:gd name="connsiteX101" fmla="*/ 623931 w 1508539"/>
              <a:gd name="connsiteY101" fmla="*/ 3114519 h 6858000"/>
              <a:gd name="connsiteX102" fmla="*/ 610540 w 1508539"/>
              <a:gd name="connsiteY102" fmla="*/ 3106272 h 6858000"/>
              <a:gd name="connsiteX103" fmla="*/ 583270 w 1508539"/>
              <a:gd name="connsiteY103" fmla="*/ 2958185 h 6858000"/>
              <a:gd name="connsiteX104" fmla="*/ 525884 w 1508539"/>
              <a:gd name="connsiteY104" fmla="*/ 2762989 h 6858000"/>
              <a:gd name="connsiteX105" fmla="*/ 474802 w 1508539"/>
              <a:gd name="connsiteY105" fmla="*/ 2554718 h 6858000"/>
              <a:gd name="connsiteX106" fmla="*/ 454896 w 1508539"/>
              <a:gd name="connsiteY106" fmla="*/ 2485734 h 6858000"/>
              <a:gd name="connsiteX107" fmla="*/ 445619 w 1508539"/>
              <a:gd name="connsiteY107" fmla="*/ 2447068 h 6858000"/>
              <a:gd name="connsiteX108" fmla="*/ 432580 w 1508539"/>
              <a:gd name="connsiteY108" fmla="*/ 2425819 h 6858000"/>
              <a:gd name="connsiteX109" fmla="*/ 438579 w 1508539"/>
              <a:gd name="connsiteY109" fmla="*/ 2402874 h 6858000"/>
              <a:gd name="connsiteX110" fmla="*/ 441191 w 1508539"/>
              <a:gd name="connsiteY110" fmla="*/ 2381443 h 6858000"/>
              <a:gd name="connsiteX111" fmla="*/ 417520 w 1508539"/>
              <a:gd name="connsiteY111" fmla="*/ 2261920 h 6858000"/>
              <a:gd name="connsiteX112" fmla="*/ 407407 w 1508539"/>
              <a:gd name="connsiteY112" fmla="*/ 2195378 h 6858000"/>
              <a:gd name="connsiteX113" fmla="*/ 391624 w 1508539"/>
              <a:gd name="connsiteY113" fmla="*/ 2155135 h 6858000"/>
              <a:gd name="connsiteX114" fmla="*/ 389082 w 1508539"/>
              <a:gd name="connsiteY114" fmla="*/ 2118008 h 6858000"/>
              <a:gd name="connsiteX115" fmla="*/ 390075 w 1508539"/>
              <a:gd name="connsiteY115" fmla="*/ 2050531 h 6858000"/>
              <a:gd name="connsiteX116" fmla="*/ 381881 w 1508539"/>
              <a:gd name="connsiteY116" fmla="*/ 1963269 h 6858000"/>
              <a:gd name="connsiteX117" fmla="*/ 363059 w 1508539"/>
              <a:gd name="connsiteY117" fmla="*/ 1906352 h 6858000"/>
              <a:gd name="connsiteX118" fmla="*/ 339616 w 1508539"/>
              <a:gd name="connsiteY118" fmla="*/ 1861531 h 6858000"/>
              <a:gd name="connsiteX119" fmla="*/ 293415 w 1508539"/>
              <a:gd name="connsiteY119" fmla="*/ 1732919 h 6858000"/>
              <a:gd name="connsiteX120" fmla="*/ 265726 w 1508539"/>
              <a:gd name="connsiteY120" fmla="*/ 1663540 h 6858000"/>
              <a:gd name="connsiteX121" fmla="*/ 264852 w 1508539"/>
              <a:gd name="connsiteY121" fmla="*/ 1615777 h 6858000"/>
              <a:gd name="connsiteX122" fmla="*/ 245647 w 1508539"/>
              <a:gd name="connsiteY122" fmla="*/ 1563678 h 6858000"/>
              <a:gd name="connsiteX123" fmla="*/ 258727 w 1508539"/>
              <a:gd name="connsiteY123" fmla="*/ 1519474 h 6858000"/>
              <a:gd name="connsiteX124" fmla="*/ 251469 w 1508539"/>
              <a:gd name="connsiteY124" fmla="*/ 1477995 h 6858000"/>
              <a:gd name="connsiteX125" fmla="*/ 237554 w 1508539"/>
              <a:gd name="connsiteY125" fmla="*/ 1373769 h 6858000"/>
              <a:gd name="connsiteX126" fmla="*/ 245861 w 1508539"/>
              <a:gd name="connsiteY126" fmla="*/ 1307086 h 6858000"/>
              <a:gd name="connsiteX127" fmla="*/ 247049 w 1508539"/>
              <a:gd name="connsiteY127" fmla="*/ 1189033 h 6858000"/>
              <a:gd name="connsiteX128" fmla="*/ 251734 w 1508539"/>
              <a:gd name="connsiteY128" fmla="*/ 1168288 h 6858000"/>
              <a:gd name="connsiteX129" fmla="*/ 244016 w 1508539"/>
              <a:gd name="connsiteY129" fmla="*/ 1142577 h 6858000"/>
              <a:gd name="connsiteX130" fmla="*/ 233322 w 1508539"/>
              <a:gd name="connsiteY130" fmla="*/ 1088484 h 6858000"/>
              <a:gd name="connsiteX131" fmla="*/ 222058 w 1508539"/>
              <a:gd name="connsiteY131" fmla="*/ 1016103 h 6858000"/>
              <a:gd name="connsiteX132" fmla="*/ 223514 w 1508539"/>
              <a:gd name="connsiteY132" fmla="*/ 932283 h 6858000"/>
              <a:gd name="connsiteX133" fmla="*/ 225750 w 1508539"/>
              <a:gd name="connsiteY133" fmla="*/ 915925 h 6858000"/>
              <a:gd name="connsiteX134" fmla="*/ 218379 w 1508539"/>
              <a:gd name="connsiteY134" fmla="*/ 896999 h 6858000"/>
              <a:gd name="connsiteX135" fmla="*/ 187787 w 1508539"/>
              <a:gd name="connsiteY135" fmla="*/ 821517 h 6858000"/>
              <a:gd name="connsiteX136" fmla="*/ 166737 w 1508539"/>
              <a:gd name="connsiteY136" fmla="*/ 751353 h 6858000"/>
              <a:gd name="connsiteX137" fmla="*/ 166295 w 1508539"/>
              <a:gd name="connsiteY137" fmla="*/ 721230 h 6858000"/>
              <a:gd name="connsiteX138" fmla="*/ 151966 w 1508539"/>
              <a:gd name="connsiteY138" fmla="*/ 681659 h 6858000"/>
              <a:gd name="connsiteX139" fmla="*/ 137385 w 1508539"/>
              <a:gd name="connsiteY139" fmla="*/ 635218 h 6858000"/>
              <a:gd name="connsiteX140" fmla="*/ 142396 w 1508539"/>
              <a:gd name="connsiteY140" fmla="*/ 613763 h 6858000"/>
              <a:gd name="connsiteX141" fmla="*/ 128338 w 1508539"/>
              <a:gd name="connsiteY141" fmla="*/ 598582 h 6858000"/>
              <a:gd name="connsiteX142" fmla="*/ 128019 w 1508539"/>
              <a:gd name="connsiteY142" fmla="*/ 576846 h 6858000"/>
              <a:gd name="connsiteX143" fmla="*/ 107645 w 1508539"/>
              <a:gd name="connsiteY143" fmla="*/ 530055 h 6858000"/>
              <a:gd name="connsiteX144" fmla="*/ 106893 w 1508539"/>
              <a:gd name="connsiteY144" fmla="*/ 465389 h 6858000"/>
              <a:gd name="connsiteX145" fmla="*/ 89816 w 1508539"/>
              <a:gd name="connsiteY145" fmla="*/ 424699 h 6858000"/>
              <a:gd name="connsiteX146" fmla="*/ 90191 w 1508539"/>
              <a:gd name="connsiteY146" fmla="*/ 404917 h 6858000"/>
              <a:gd name="connsiteX147" fmla="*/ 70148 w 1508539"/>
              <a:gd name="connsiteY147" fmla="*/ 367211 h 6858000"/>
              <a:gd name="connsiteX148" fmla="*/ 36452 w 1508539"/>
              <a:gd name="connsiteY148" fmla="*/ 268519 h 6858000"/>
              <a:gd name="connsiteX149" fmla="*/ 23935 w 1508539"/>
              <a:gd name="connsiteY149" fmla="*/ 160886 h 6858000"/>
              <a:gd name="connsiteX150" fmla="*/ 19312 w 1508539"/>
              <a:gd name="connsiteY150" fmla="*/ 47336 h 6858000"/>
              <a:gd name="connsiteX151" fmla="*/ 0 w 1508539"/>
              <a:gd name="connsiteY151"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3397 w 1508539"/>
              <a:gd name="connsiteY25" fmla="*/ 6372381 h 6858000"/>
              <a:gd name="connsiteX26" fmla="*/ 240591 w 1508539"/>
              <a:gd name="connsiteY26" fmla="*/ 6367510 h 6858000"/>
              <a:gd name="connsiteX27" fmla="*/ 244471 w 1508539"/>
              <a:gd name="connsiteY27" fmla="*/ 6349778 h 6858000"/>
              <a:gd name="connsiteX28" fmla="*/ 246136 w 1508539"/>
              <a:gd name="connsiteY28" fmla="*/ 6348250 h 6858000"/>
              <a:gd name="connsiteX29" fmla="*/ 262170 w 1508539"/>
              <a:gd name="connsiteY29" fmla="*/ 6281972 h 6858000"/>
              <a:gd name="connsiteX30" fmla="*/ 272933 w 1508539"/>
              <a:gd name="connsiteY30" fmla="*/ 6211940 h 6858000"/>
              <a:gd name="connsiteX31" fmla="*/ 314428 w 1508539"/>
              <a:gd name="connsiteY31" fmla="*/ 6113913 h 6858000"/>
              <a:gd name="connsiteX32" fmla="*/ 318721 w 1508539"/>
              <a:gd name="connsiteY32" fmla="*/ 6028119 h 6858000"/>
              <a:gd name="connsiteX33" fmla="*/ 345501 w 1508539"/>
              <a:gd name="connsiteY33" fmla="*/ 5934687 h 6858000"/>
              <a:gd name="connsiteX34" fmla="*/ 379513 w 1508539"/>
              <a:gd name="connsiteY34" fmla="*/ 5765594 h 6858000"/>
              <a:gd name="connsiteX35" fmla="*/ 411349 w 1508539"/>
              <a:gd name="connsiteY35" fmla="*/ 5693685 h 6858000"/>
              <a:gd name="connsiteX36" fmla="*/ 431404 w 1508539"/>
              <a:gd name="connsiteY36" fmla="*/ 5665173 h 6858000"/>
              <a:gd name="connsiteX37" fmla="*/ 465121 w 1508539"/>
              <a:gd name="connsiteY37" fmla="*/ 5563435 h 6858000"/>
              <a:gd name="connsiteX38" fmla="*/ 494626 w 1508539"/>
              <a:gd name="connsiteY38" fmla="*/ 5476393 h 6858000"/>
              <a:gd name="connsiteX39" fmla="*/ 525819 w 1508539"/>
              <a:gd name="connsiteY39" fmla="*/ 5396260 h 6858000"/>
              <a:gd name="connsiteX40" fmla="*/ 541800 w 1508539"/>
              <a:gd name="connsiteY40" fmla="*/ 5330009 h 6858000"/>
              <a:gd name="connsiteX41" fmla="*/ 575293 w 1508539"/>
              <a:gd name="connsiteY41" fmla="*/ 5273739 h 6858000"/>
              <a:gd name="connsiteX42" fmla="*/ 584892 w 1508539"/>
              <a:gd name="connsiteY42" fmla="*/ 5241779 h 6858000"/>
              <a:gd name="connsiteX43" fmla="*/ 596118 w 1508539"/>
              <a:gd name="connsiteY43" fmla="*/ 5225268 h 6858000"/>
              <a:gd name="connsiteX44" fmla="*/ 597138 w 1508539"/>
              <a:gd name="connsiteY44" fmla="*/ 5217684 h 6858000"/>
              <a:gd name="connsiteX45" fmla="*/ 604479 w 1508539"/>
              <a:gd name="connsiteY45" fmla="*/ 5193377 h 6858000"/>
              <a:gd name="connsiteX46" fmla="*/ 607782 w 1508539"/>
              <a:gd name="connsiteY46" fmla="*/ 5179288 h 6858000"/>
              <a:gd name="connsiteX47" fmla="*/ 608766 w 1508539"/>
              <a:gd name="connsiteY47" fmla="*/ 5173621 h 6858000"/>
              <a:gd name="connsiteX48" fmla="*/ 604400 w 1508539"/>
              <a:gd name="connsiteY48" fmla="*/ 5159961 h 6858000"/>
              <a:gd name="connsiteX49" fmla="*/ 611077 w 1508539"/>
              <a:gd name="connsiteY49" fmla="*/ 5144295 h 6858000"/>
              <a:gd name="connsiteX50" fmla="*/ 608010 w 1508539"/>
              <a:gd name="connsiteY50" fmla="*/ 5125185 h 6858000"/>
              <a:gd name="connsiteX51" fmla="*/ 614840 w 1508539"/>
              <a:gd name="connsiteY51" fmla="*/ 5121884 h 6858000"/>
              <a:gd name="connsiteX52" fmla="*/ 621876 w 1508539"/>
              <a:gd name="connsiteY52" fmla="*/ 5067850 h 6858000"/>
              <a:gd name="connsiteX53" fmla="*/ 624607 w 1508539"/>
              <a:gd name="connsiteY53" fmla="*/ 5060861 h 6858000"/>
              <a:gd name="connsiteX54" fmla="*/ 621311 w 1508539"/>
              <a:gd name="connsiteY54" fmla="*/ 5034192 h 6858000"/>
              <a:gd name="connsiteX55" fmla="*/ 622865 w 1508539"/>
              <a:gd name="connsiteY55" fmla="*/ 4993030 h 6858000"/>
              <a:gd name="connsiteX56" fmla="*/ 629774 w 1508539"/>
              <a:gd name="connsiteY56" fmla="*/ 4946844 h 6858000"/>
              <a:gd name="connsiteX57" fmla="*/ 625630 w 1508539"/>
              <a:gd name="connsiteY57" fmla="*/ 4932692 h 6858000"/>
              <a:gd name="connsiteX58" fmla="*/ 641033 w 1508539"/>
              <a:gd name="connsiteY58" fmla="*/ 4858827 h 6858000"/>
              <a:gd name="connsiteX59" fmla="*/ 646936 w 1508539"/>
              <a:gd name="connsiteY59" fmla="*/ 4821170 h 6858000"/>
              <a:gd name="connsiteX60" fmla="*/ 651669 w 1508539"/>
              <a:gd name="connsiteY60" fmla="*/ 4780965 h 6858000"/>
              <a:gd name="connsiteX61" fmla="*/ 652962 w 1508539"/>
              <a:gd name="connsiteY61" fmla="*/ 4750867 h 6858000"/>
              <a:gd name="connsiteX62" fmla="*/ 650769 w 1508539"/>
              <a:gd name="connsiteY62" fmla="*/ 4690749 h 6858000"/>
              <a:gd name="connsiteX63" fmla="*/ 646249 w 1508539"/>
              <a:gd name="connsiteY63" fmla="*/ 4584173 h 6858000"/>
              <a:gd name="connsiteX64" fmla="*/ 641332 w 1508539"/>
              <a:gd name="connsiteY64" fmla="*/ 4444346 h 6858000"/>
              <a:gd name="connsiteX65" fmla="*/ 637897 w 1508539"/>
              <a:gd name="connsiteY65" fmla="*/ 4375228 h 6858000"/>
              <a:gd name="connsiteX66" fmla="*/ 618550 w 1508539"/>
              <a:gd name="connsiteY66" fmla="*/ 4214165 h 6858000"/>
              <a:gd name="connsiteX67" fmla="*/ 622623 w 1508539"/>
              <a:gd name="connsiteY67" fmla="*/ 4090296 h 6858000"/>
              <a:gd name="connsiteX68" fmla="*/ 607879 w 1508539"/>
              <a:gd name="connsiteY68" fmla="*/ 4033999 h 6858000"/>
              <a:gd name="connsiteX69" fmla="*/ 609028 w 1508539"/>
              <a:gd name="connsiteY69" fmla="*/ 4031933 h 6858000"/>
              <a:gd name="connsiteX70" fmla="*/ 607604 w 1508539"/>
              <a:gd name="connsiteY70" fmla="*/ 4013953 h 6858000"/>
              <a:gd name="connsiteX71" fmla="*/ 593899 w 1508539"/>
              <a:gd name="connsiteY71" fmla="*/ 3974753 h 6858000"/>
              <a:gd name="connsiteX72" fmla="*/ 595497 w 1508539"/>
              <a:gd name="connsiteY72" fmla="*/ 3969950 h 6858000"/>
              <a:gd name="connsiteX73" fmla="*/ 588919 w 1508539"/>
              <a:gd name="connsiteY73" fmla="*/ 3933779 h 6858000"/>
              <a:gd name="connsiteX74" fmla="*/ 590250 w 1508539"/>
              <a:gd name="connsiteY74" fmla="*/ 3933093 h 6858000"/>
              <a:gd name="connsiteX75" fmla="*/ 594604 w 1508539"/>
              <a:gd name="connsiteY75" fmla="*/ 3922082 h 6858000"/>
              <a:gd name="connsiteX76" fmla="*/ 599682 w 1508539"/>
              <a:gd name="connsiteY76" fmla="*/ 3901461 h 6858000"/>
              <a:gd name="connsiteX77" fmla="*/ 622276 w 1508539"/>
              <a:gd name="connsiteY77" fmla="*/ 3813873 h 6858000"/>
              <a:gd name="connsiteX78" fmla="*/ 621701 w 1508539"/>
              <a:gd name="connsiteY78" fmla="*/ 3806161 h 6858000"/>
              <a:gd name="connsiteX79" fmla="*/ 622008 w 1508539"/>
              <a:gd name="connsiteY79" fmla="*/ 3805957 h 6858000"/>
              <a:gd name="connsiteX80" fmla="*/ 622035 w 1508539"/>
              <a:gd name="connsiteY80" fmla="*/ 3797724 h 6858000"/>
              <a:gd name="connsiteX81" fmla="*/ 620650 w 1508539"/>
              <a:gd name="connsiteY81" fmla="*/ 3792098 h 6858000"/>
              <a:gd name="connsiteX82" fmla="*/ 619534 w 1508539"/>
              <a:gd name="connsiteY82" fmla="*/ 3777135 h 6858000"/>
              <a:gd name="connsiteX83" fmla="*/ 621267 w 1508539"/>
              <a:gd name="connsiteY83" fmla="*/ 3771656 h 6858000"/>
              <a:gd name="connsiteX84" fmla="*/ 625010 w 1508539"/>
              <a:gd name="connsiteY84" fmla="*/ 3769007 h 6858000"/>
              <a:gd name="connsiteX85" fmla="*/ 624476 w 1508539"/>
              <a:gd name="connsiteY85" fmla="*/ 3767709 h 6858000"/>
              <a:gd name="connsiteX86" fmla="*/ 633172 w 1508539"/>
              <a:gd name="connsiteY86" fmla="*/ 3738082 h 6858000"/>
              <a:gd name="connsiteX87" fmla="*/ 640518 w 1508539"/>
              <a:gd name="connsiteY87" fmla="*/ 3673397 h 6858000"/>
              <a:gd name="connsiteX88" fmla="*/ 639814 w 1508539"/>
              <a:gd name="connsiteY88" fmla="*/ 3637109 h 6858000"/>
              <a:gd name="connsiteX89" fmla="*/ 643257 w 1508539"/>
              <a:gd name="connsiteY89" fmla="*/ 3536883 h 6858000"/>
              <a:gd name="connsiteX90" fmla="*/ 650795 w 1508539"/>
              <a:gd name="connsiteY90" fmla="*/ 3435652 h 6858000"/>
              <a:gd name="connsiteX91" fmla="*/ 652466 w 1508539"/>
              <a:gd name="connsiteY91" fmla="*/ 3307769 h 6858000"/>
              <a:gd name="connsiteX92" fmla="*/ 670029 w 1508539"/>
              <a:gd name="connsiteY92" fmla="*/ 3250522 h 6858000"/>
              <a:gd name="connsiteX93" fmla="*/ 670454 w 1508539"/>
              <a:gd name="connsiteY93" fmla="*/ 3229163 h 6858000"/>
              <a:gd name="connsiteX94" fmla="*/ 672277 w 1508539"/>
              <a:gd name="connsiteY94" fmla="*/ 3217217 h 6858000"/>
              <a:gd name="connsiteX95" fmla="*/ 659112 w 1508539"/>
              <a:gd name="connsiteY95" fmla="*/ 3183755 h 6858000"/>
              <a:gd name="connsiteX96" fmla="*/ 659613 w 1508539"/>
              <a:gd name="connsiteY96" fmla="*/ 3178642 h 6858000"/>
              <a:gd name="connsiteX97" fmla="*/ 647213 w 1508539"/>
              <a:gd name="connsiteY97" fmla="*/ 3158586 h 6858000"/>
              <a:gd name="connsiteX98" fmla="*/ 632398 w 1508539"/>
              <a:gd name="connsiteY98" fmla="*/ 3129034 h 6858000"/>
              <a:gd name="connsiteX99" fmla="*/ 633063 w 1508539"/>
              <a:gd name="connsiteY99" fmla="*/ 3126682 h 6858000"/>
              <a:gd name="connsiteX100" fmla="*/ 623931 w 1508539"/>
              <a:gd name="connsiteY100" fmla="*/ 3114519 h 6858000"/>
              <a:gd name="connsiteX101" fmla="*/ 610540 w 1508539"/>
              <a:gd name="connsiteY101" fmla="*/ 3106272 h 6858000"/>
              <a:gd name="connsiteX102" fmla="*/ 583270 w 1508539"/>
              <a:gd name="connsiteY102" fmla="*/ 2958185 h 6858000"/>
              <a:gd name="connsiteX103" fmla="*/ 525884 w 1508539"/>
              <a:gd name="connsiteY103" fmla="*/ 2762989 h 6858000"/>
              <a:gd name="connsiteX104" fmla="*/ 474802 w 1508539"/>
              <a:gd name="connsiteY104" fmla="*/ 2554718 h 6858000"/>
              <a:gd name="connsiteX105" fmla="*/ 454896 w 1508539"/>
              <a:gd name="connsiteY105" fmla="*/ 2485734 h 6858000"/>
              <a:gd name="connsiteX106" fmla="*/ 445619 w 1508539"/>
              <a:gd name="connsiteY106" fmla="*/ 2447068 h 6858000"/>
              <a:gd name="connsiteX107" fmla="*/ 432580 w 1508539"/>
              <a:gd name="connsiteY107" fmla="*/ 2425819 h 6858000"/>
              <a:gd name="connsiteX108" fmla="*/ 438579 w 1508539"/>
              <a:gd name="connsiteY108" fmla="*/ 2402874 h 6858000"/>
              <a:gd name="connsiteX109" fmla="*/ 441191 w 1508539"/>
              <a:gd name="connsiteY109" fmla="*/ 2381443 h 6858000"/>
              <a:gd name="connsiteX110" fmla="*/ 417520 w 1508539"/>
              <a:gd name="connsiteY110" fmla="*/ 2261920 h 6858000"/>
              <a:gd name="connsiteX111" fmla="*/ 407407 w 1508539"/>
              <a:gd name="connsiteY111" fmla="*/ 2195378 h 6858000"/>
              <a:gd name="connsiteX112" fmla="*/ 391624 w 1508539"/>
              <a:gd name="connsiteY112" fmla="*/ 2155135 h 6858000"/>
              <a:gd name="connsiteX113" fmla="*/ 389082 w 1508539"/>
              <a:gd name="connsiteY113" fmla="*/ 2118008 h 6858000"/>
              <a:gd name="connsiteX114" fmla="*/ 390075 w 1508539"/>
              <a:gd name="connsiteY114" fmla="*/ 2050531 h 6858000"/>
              <a:gd name="connsiteX115" fmla="*/ 381881 w 1508539"/>
              <a:gd name="connsiteY115" fmla="*/ 1963269 h 6858000"/>
              <a:gd name="connsiteX116" fmla="*/ 363059 w 1508539"/>
              <a:gd name="connsiteY116" fmla="*/ 1906352 h 6858000"/>
              <a:gd name="connsiteX117" fmla="*/ 339616 w 1508539"/>
              <a:gd name="connsiteY117" fmla="*/ 1861531 h 6858000"/>
              <a:gd name="connsiteX118" fmla="*/ 293415 w 1508539"/>
              <a:gd name="connsiteY118" fmla="*/ 1732919 h 6858000"/>
              <a:gd name="connsiteX119" fmla="*/ 265726 w 1508539"/>
              <a:gd name="connsiteY119" fmla="*/ 1663540 h 6858000"/>
              <a:gd name="connsiteX120" fmla="*/ 264852 w 1508539"/>
              <a:gd name="connsiteY120" fmla="*/ 1615777 h 6858000"/>
              <a:gd name="connsiteX121" fmla="*/ 245647 w 1508539"/>
              <a:gd name="connsiteY121" fmla="*/ 1563678 h 6858000"/>
              <a:gd name="connsiteX122" fmla="*/ 258727 w 1508539"/>
              <a:gd name="connsiteY122" fmla="*/ 1519474 h 6858000"/>
              <a:gd name="connsiteX123" fmla="*/ 251469 w 1508539"/>
              <a:gd name="connsiteY123" fmla="*/ 1477995 h 6858000"/>
              <a:gd name="connsiteX124" fmla="*/ 237554 w 1508539"/>
              <a:gd name="connsiteY124" fmla="*/ 1373769 h 6858000"/>
              <a:gd name="connsiteX125" fmla="*/ 245861 w 1508539"/>
              <a:gd name="connsiteY125" fmla="*/ 1307086 h 6858000"/>
              <a:gd name="connsiteX126" fmla="*/ 247049 w 1508539"/>
              <a:gd name="connsiteY126" fmla="*/ 1189033 h 6858000"/>
              <a:gd name="connsiteX127" fmla="*/ 251734 w 1508539"/>
              <a:gd name="connsiteY127" fmla="*/ 1168288 h 6858000"/>
              <a:gd name="connsiteX128" fmla="*/ 244016 w 1508539"/>
              <a:gd name="connsiteY128" fmla="*/ 1142577 h 6858000"/>
              <a:gd name="connsiteX129" fmla="*/ 233322 w 1508539"/>
              <a:gd name="connsiteY129" fmla="*/ 1088484 h 6858000"/>
              <a:gd name="connsiteX130" fmla="*/ 222058 w 1508539"/>
              <a:gd name="connsiteY130" fmla="*/ 1016103 h 6858000"/>
              <a:gd name="connsiteX131" fmla="*/ 223514 w 1508539"/>
              <a:gd name="connsiteY131" fmla="*/ 932283 h 6858000"/>
              <a:gd name="connsiteX132" fmla="*/ 225750 w 1508539"/>
              <a:gd name="connsiteY132" fmla="*/ 915925 h 6858000"/>
              <a:gd name="connsiteX133" fmla="*/ 218379 w 1508539"/>
              <a:gd name="connsiteY133" fmla="*/ 896999 h 6858000"/>
              <a:gd name="connsiteX134" fmla="*/ 187787 w 1508539"/>
              <a:gd name="connsiteY134" fmla="*/ 821517 h 6858000"/>
              <a:gd name="connsiteX135" fmla="*/ 166737 w 1508539"/>
              <a:gd name="connsiteY135" fmla="*/ 751353 h 6858000"/>
              <a:gd name="connsiteX136" fmla="*/ 166295 w 1508539"/>
              <a:gd name="connsiteY136" fmla="*/ 721230 h 6858000"/>
              <a:gd name="connsiteX137" fmla="*/ 151966 w 1508539"/>
              <a:gd name="connsiteY137" fmla="*/ 681659 h 6858000"/>
              <a:gd name="connsiteX138" fmla="*/ 137385 w 1508539"/>
              <a:gd name="connsiteY138" fmla="*/ 635218 h 6858000"/>
              <a:gd name="connsiteX139" fmla="*/ 142396 w 1508539"/>
              <a:gd name="connsiteY139" fmla="*/ 613763 h 6858000"/>
              <a:gd name="connsiteX140" fmla="*/ 128338 w 1508539"/>
              <a:gd name="connsiteY140" fmla="*/ 598582 h 6858000"/>
              <a:gd name="connsiteX141" fmla="*/ 128019 w 1508539"/>
              <a:gd name="connsiteY141" fmla="*/ 576846 h 6858000"/>
              <a:gd name="connsiteX142" fmla="*/ 107645 w 1508539"/>
              <a:gd name="connsiteY142" fmla="*/ 530055 h 6858000"/>
              <a:gd name="connsiteX143" fmla="*/ 106893 w 1508539"/>
              <a:gd name="connsiteY143" fmla="*/ 465389 h 6858000"/>
              <a:gd name="connsiteX144" fmla="*/ 89816 w 1508539"/>
              <a:gd name="connsiteY144" fmla="*/ 424699 h 6858000"/>
              <a:gd name="connsiteX145" fmla="*/ 90191 w 1508539"/>
              <a:gd name="connsiteY145" fmla="*/ 404917 h 6858000"/>
              <a:gd name="connsiteX146" fmla="*/ 70148 w 1508539"/>
              <a:gd name="connsiteY146" fmla="*/ 367211 h 6858000"/>
              <a:gd name="connsiteX147" fmla="*/ 36452 w 1508539"/>
              <a:gd name="connsiteY147" fmla="*/ 268519 h 6858000"/>
              <a:gd name="connsiteX148" fmla="*/ 23935 w 1508539"/>
              <a:gd name="connsiteY148" fmla="*/ 160886 h 6858000"/>
              <a:gd name="connsiteX149" fmla="*/ 19312 w 1508539"/>
              <a:gd name="connsiteY149" fmla="*/ 47336 h 6858000"/>
              <a:gd name="connsiteX150" fmla="*/ 0 w 1508539"/>
              <a:gd name="connsiteY150"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57315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57174 w 1508539"/>
              <a:gd name="connsiteY3" fmla="*/ 6858000 h 6858000"/>
              <a:gd name="connsiteX4" fmla="*/ 139560 w 1508539"/>
              <a:gd name="connsiteY4" fmla="*/ 6857735 h 6858000"/>
              <a:gd name="connsiteX5" fmla="*/ 69364 w 1508539"/>
              <a:gd name="connsiteY5" fmla="*/ 6809549 h 6858000"/>
              <a:gd name="connsiteX6" fmla="*/ 101575 w 1508539"/>
              <a:gd name="connsiteY6" fmla="*/ 6715115 h 6858000"/>
              <a:gd name="connsiteX7" fmla="*/ 111426 w 1508539"/>
              <a:gd name="connsiteY7" fmla="*/ 6680170 h 6858000"/>
              <a:gd name="connsiteX8" fmla="*/ 136976 w 1508539"/>
              <a:gd name="connsiteY8" fmla="*/ 6621207 h 6858000"/>
              <a:gd name="connsiteX9" fmla="*/ 153633 w 1508539"/>
              <a:gd name="connsiteY9" fmla="*/ 6596265 h 6858000"/>
              <a:gd name="connsiteX10" fmla="*/ 153512 w 1508539"/>
              <a:gd name="connsiteY10" fmla="*/ 6594818 h 6858000"/>
              <a:gd name="connsiteX11" fmla="*/ 157757 w 1508539"/>
              <a:gd name="connsiteY11" fmla="*/ 6593735 h 6858000"/>
              <a:gd name="connsiteX12" fmla="*/ 160954 w 1508539"/>
              <a:gd name="connsiteY12" fmla="*/ 6589172 h 6858000"/>
              <a:gd name="connsiteX13" fmla="*/ 164248 w 1508539"/>
              <a:gd name="connsiteY13" fmla="*/ 6574442 h 6858000"/>
              <a:gd name="connsiteX14" fmla="*/ 164588 w 1508539"/>
              <a:gd name="connsiteY14" fmla="*/ 6568530 h 6858000"/>
              <a:gd name="connsiteX15" fmla="*/ 166997 w 1508539"/>
              <a:gd name="connsiteY15" fmla="*/ 6560674 h 6858000"/>
              <a:gd name="connsiteX16" fmla="*/ 167342 w 1508539"/>
              <a:gd name="connsiteY16" fmla="*/ 6560598 h 6858000"/>
              <a:gd name="connsiteX17" fmla="*/ 169039 w 1508539"/>
              <a:gd name="connsiteY17" fmla="*/ 6553006 h 6858000"/>
              <a:gd name="connsiteX18" fmla="*/ 173735 w 1508539"/>
              <a:gd name="connsiteY18" fmla="*/ 6514360 h 6858000"/>
              <a:gd name="connsiteX19" fmla="*/ 215389 w 1508539"/>
              <a:gd name="connsiteY19" fmla="*/ 6478062 h 6858000"/>
              <a:gd name="connsiteX20" fmla="*/ 226078 w 1508539"/>
              <a:gd name="connsiteY20" fmla="*/ 6460325 h 6858000"/>
              <a:gd name="connsiteX21" fmla="*/ 233311 w 1508539"/>
              <a:gd name="connsiteY21" fmla="*/ 6451488 h 6858000"/>
              <a:gd name="connsiteX22" fmla="*/ 234746 w 1508539"/>
              <a:gd name="connsiteY22" fmla="*/ 6451348 h 6858000"/>
              <a:gd name="connsiteX23" fmla="*/ 239104 w 1508539"/>
              <a:gd name="connsiteY23" fmla="*/ 6414240 h 6858000"/>
              <a:gd name="connsiteX24" fmla="*/ 241880 w 1508539"/>
              <a:gd name="connsiteY24" fmla="*/ 6384857 h 6858000"/>
              <a:gd name="connsiteX25" fmla="*/ 240591 w 1508539"/>
              <a:gd name="connsiteY25" fmla="*/ 6367510 h 6858000"/>
              <a:gd name="connsiteX26" fmla="*/ 244471 w 1508539"/>
              <a:gd name="connsiteY26" fmla="*/ 6349778 h 6858000"/>
              <a:gd name="connsiteX27" fmla="*/ 246136 w 1508539"/>
              <a:gd name="connsiteY27" fmla="*/ 6348250 h 6858000"/>
              <a:gd name="connsiteX28" fmla="*/ 262170 w 1508539"/>
              <a:gd name="connsiteY28" fmla="*/ 6281972 h 6858000"/>
              <a:gd name="connsiteX29" fmla="*/ 272933 w 1508539"/>
              <a:gd name="connsiteY29" fmla="*/ 6211940 h 6858000"/>
              <a:gd name="connsiteX30" fmla="*/ 314428 w 1508539"/>
              <a:gd name="connsiteY30" fmla="*/ 6113913 h 6858000"/>
              <a:gd name="connsiteX31" fmla="*/ 318721 w 1508539"/>
              <a:gd name="connsiteY31" fmla="*/ 6028119 h 6858000"/>
              <a:gd name="connsiteX32" fmla="*/ 345501 w 1508539"/>
              <a:gd name="connsiteY32" fmla="*/ 5934687 h 6858000"/>
              <a:gd name="connsiteX33" fmla="*/ 379513 w 1508539"/>
              <a:gd name="connsiteY33" fmla="*/ 5765594 h 6858000"/>
              <a:gd name="connsiteX34" fmla="*/ 411349 w 1508539"/>
              <a:gd name="connsiteY34" fmla="*/ 5693685 h 6858000"/>
              <a:gd name="connsiteX35" fmla="*/ 431404 w 1508539"/>
              <a:gd name="connsiteY35" fmla="*/ 5665173 h 6858000"/>
              <a:gd name="connsiteX36" fmla="*/ 465121 w 1508539"/>
              <a:gd name="connsiteY36" fmla="*/ 5563435 h 6858000"/>
              <a:gd name="connsiteX37" fmla="*/ 494626 w 1508539"/>
              <a:gd name="connsiteY37" fmla="*/ 5476393 h 6858000"/>
              <a:gd name="connsiteX38" fmla="*/ 525819 w 1508539"/>
              <a:gd name="connsiteY38" fmla="*/ 5396260 h 6858000"/>
              <a:gd name="connsiteX39" fmla="*/ 541800 w 1508539"/>
              <a:gd name="connsiteY39" fmla="*/ 5330009 h 6858000"/>
              <a:gd name="connsiteX40" fmla="*/ 575293 w 1508539"/>
              <a:gd name="connsiteY40" fmla="*/ 5273739 h 6858000"/>
              <a:gd name="connsiteX41" fmla="*/ 584892 w 1508539"/>
              <a:gd name="connsiteY41" fmla="*/ 5241779 h 6858000"/>
              <a:gd name="connsiteX42" fmla="*/ 596118 w 1508539"/>
              <a:gd name="connsiteY42" fmla="*/ 5225268 h 6858000"/>
              <a:gd name="connsiteX43" fmla="*/ 597138 w 1508539"/>
              <a:gd name="connsiteY43" fmla="*/ 5217684 h 6858000"/>
              <a:gd name="connsiteX44" fmla="*/ 604479 w 1508539"/>
              <a:gd name="connsiteY44" fmla="*/ 5193377 h 6858000"/>
              <a:gd name="connsiteX45" fmla="*/ 607782 w 1508539"/>
              <a:gd name="connsiteY45" fmla="*/ 5179288 h 6858000"/>
              <a:gd name="connsiteX46" fmla="*/ 608766 w 1508539"/>
              <a:gd name="connsiteY46" fmla="*/ 5173621 h 6858000"/>
              <a:gd name="connsiteX47" fmla="*/ 604400 w 1508539"/>
              <a:gd name="connsiteY47" fmla="*/ 5159961 h 6858000"/>
              <a:gd name="connsiteX48" fmla="*/ 611077 w 1508539"/>
              <a:gd name="connsiteY48" fmla="*/ 5144295 h 6858000"/>
              <a:gd name="connsiteX49" fmla="*/ 608010 w 1508539"/>
              <a:gd name="connsiteY49" fmla="*/ 5125185 h 6858000"/>
              <a:gd name="connsiteX50" fmla="*/ 614840 w 1508539"/>
              <a:gd name="connsiteY50" fmla="*/ 5121884 h 6858000"/>
              <a:gd name="connsiteX51" fmla="*/ 621876 w 1508539"/>
              <a:gd name="connsiteY51" fmla="*/ 5067850 h 6858000"/>
              <a:gd name="connsiteX52" fmla="*/ 624607 w 1508539"/>
              <a:gd name="connsiteY52" fmla="*/ 5060861 h 6858000"/>
              <a:gd name="connsiteX53" fmla="*/ 621311 w 1508539"/>
              <a:gd name="connsiteY53" fmla="*/ 5034192 h 6858000"/>
              <a:gd name="connsiteX54" fmla="*/ 622865 w 1508539"/>
              <a:gd name="connsiteY54" fmla="*/ 4993030 h 6858000"/>
              <a:gd name="connsiteX55" fmla="*/ 629774 w 1508539"/>
              <a:gd name="connsiteY55" fmla="*/ 4946844 h 6858000"/>
              <a:gd name="connsiteX56" fmla="*/ 625630 w 1508539"/>
              <a:gd name="connsiteY56" fmla="*/ 4932692 h 6858000"/>
              <a:gd name="connsiteX57" fmla="*/ 641033 w 1508539"/>
              <a:gd name="connsiteY57" fmla="*/ 4858827 h 6858000"/>
              <a:gd name="connsiteX58" fmla="*/ 646936 w 1508539"/>
              <a:gd name="connsiteY58" fmla="*/ 4821170 h 6858000"/>
              <a:gd name="connsiteX59" fmla="*/ 651669 w 1508539"/>
              <a:gd name="connsiteY59" fmla="*/ 4780965 h 6858000"/>
              <a:gd name="connsiteX60" fmla="*/ 652962 w 1508539"/>
              <a:gd name="connsiteY60" fmla="*/ 4750867 h 6858000"/>
              <a:gd name="connsiteX61" fmla="*/ 650769 w 1508539"/>
              <a:gd name="connsiteY61" fmla="*/ 4690749 h 6858000"/>
              <a:gd name="connsiteX62" fmla="*/ 646249 w 1508539"/>
              <a:gd name="connsiteY62" fmla="*/ 4584173 h 6858000"/>
              <a:gd name="connsiteX63" fmla="*/ 641332 w 1508539"/>
              <a:gd name="connsiteY63" fmla="*/ 4444346 h 6858000"/>
              <a:gd name="connsiteX64" fmla="*/ 637897 w 1508539"/>
              <a:gd name="connsiteY64" fmla="*/ 4375228 h 6858000"/>
              <a:gd name="connsiteX65" fmla="*/ 618550 w 1508539"/>
              <a:gd name="connsiteY65" fmla="*/ 4214165 h 6858000"/>
              <a:gd name="connsiteX66" fmla="*/ 622623 w 1508539"/>
              <a:gd name="connsiteY66" fmla="*/ 4090296 h 6858000"/>
              <a:gd name="connsiteX67" fmla="*/ 607879 w 1508539"/>
              <a:gd name="connsiteY67" fmla="*/ 4033999 h 6858000"/>
              <a:gd name="connsiteX68" fmla="*/ 609028 w 1508539"/>
              <a:gd name="connsiteY68" fmla="*/ 4031933 h 6858000"/>
              <a:gd name="connsiteX69" fmla="*/ 607604 w 1508539"/>
              <a:gd name="connsiteY69" fmla="*/ 4013953 h 6858000"/>
              <a:gd name="connsiteX70" fmla="*/ 593899 w 1508539"/>
              <a:gd name="connsiteY70" fmla="*/ 3974753 h 6858000"/>
              <a:gd name="connsiteX71" fmla="*/ 595497 w 1508539"/>
              <a:gd name="connsiteY71" fmla="*/ 3969950 h 6858000"/>
              <a:gd name="connsiteX72" fmla="*/ 588919 w 1508539"/>
              <a:gd name="connsiteY72" fmla="*/ 3933779 h 6858000"/>
              <a:gd name="connsiteX73" fmla="*/ 590250 w 1508539"/>
              <a:gd name="connsiteY73" fmla="*/ 3933093 h 6858000"/>
              <a:gd name="connsiteX74" fmla="*/ 594604 w 1508539"/>
              <a:gd name="connsiteY74" fmla="*/ 3922082 h 6858000"/>
              <a:gd name="connsiteX75" fmla="*/ 599682 w 1508539"/>
              <a:gd name="connsiteY75" fmla="*/ 3901461 h 6858000"/>
              <a:gd name="connsiteX76" fmla="*/ 622276 w 1508539"/>
              <a:gd name="connsiteY76" fmla="*/ 3813873 h 6858000"/>
              <a:gd name="connsiteX77" fmla="*/ 621701 w 1508539"/>
              <a:gd name="connsiteY77" fmla="*/ 3806161 h 6858000"/>
              <a:gd name="connsiteX78" fmla="*/ 622008 w 1508539"/>
              <a:gd name="connsiteY78" fmla="*/ 3805957 h 6858000"/>
              <a:gd name="connsiteX79" fmla="*/ 622035 w 1508539"/>
              <a:gd name="connsiteY79" fmla="*/ 3797724 h 6858000"/>
              <a:gd name="connsiteX80" fmla="*/ 620650 w 1508539"/>
              <a:gd name="connsiteY80" fmla="*/ 3792098 h 6858000"/>
              <a:gd name="connsiteX81" fmla="*/ 619534 w 1508539"/>
              <a:gd name="connsiteY81" fmla="*/ 3777135 h 6858000"/>
              <a:gd name="connsiteX82" fmla="*/ 621267 w 1508539"/>
              <a:gd name="connsiteY82" fmla="*/ 3771656 h 6858000"/>
              <a:gd name="connsiteX83" fmla="*/ 625010 w 1508539"/>
              <a:gd name="connsiteY83" fmla="*/ 3769007 h 6858000"/>
              <a:gd name="connsiteX84" fmla="*/ 624476 w 1508539"/>
              <a:gd name="connsiteY84" fmla="*/ 3767709 h 6858000"/>
              <a:gd name="connsiteX85" fmla="*/ 633172 w 1508539"/>
              <a:gd name="connsiteY85" fmla="*/ 3738082 h 6858000"/>
              <a:gd name="connsiteX86" fmla="*/ 640518 w 1508539"/>
              <a:gd name="connsiteY86" fmla="*/ 3673397 h 6858000"/>
              <a:gd name="connsiteX87" fmla="*/ 639814 w 1508539"/>
              <a:gd name="connsiteY87" fmla="*/ 3637109 h 6858000"/>
              <a:gd name="connsiteX88" fmla="*/ 643257 w 1508539"/>
              <a:gd name="connsiteY88" fmla="*/ 3536883 h 6858000"/>
              <a:gd name="connsiteX89" fmla="*/ 650795 w 1508539"/>
              <a:gd name="connsiteY89" fmla="*/ 3435652 h 6858000"/>
              <a:gd name="connsiteX90" fmla="*/ 652466 w 1508539"/>
              <a:gd name="connsiteY90" fmla="*/ 3307769 h 6858000"/>
              <a:gd name="connsiteX91" fmla="*/ 670029 w 1508539"/>
              <a:gd name="connsiteY91" fmla="*/ 3250522 h 6858000"/>
              <a:gd name="connsiteX92" fmla="*/ 670454 w 1508539"/>
              <a:gd name="connsiteY92" fmla="*/ 3229163 h 6858000"/>
              <a:gd name="connsiteX93" fmla="*/ 672277 w 1508539"/>
              <a:gd name="connsiteY93" fmla="*/ 3217217 h 6858000"/>
              <a:gd name="connsiteX94" fmla="*/ 659112 w 1508539"/>
              <a:gd name="connsiteY94" fmla="*/ 3183755 h 6858000"/>
              <a:gd name="connsiteX95" fmla="*/ 659613 w 1508539"/>
              <a:gd name="connsiteY95" fmla="*/ 3178642 h 6858000"/>
              <a:gd name="connsiteX96" fmla="*/ 647213 w 1508539"/>
              <a:gd name="connsiteY96" fmla="*/ 3158586 h 6858000"/>
              <a:gd name="connsiteX97" fmla="*/ 632398 w 1508539"/>
              <a:gd name="connsiteY97" fmla="*/ 3129034 h 6858000"/>
              <a:gd name="connsiteX98" fmla="*/ 633063 w 1508539"/>
              <a:gd name="connsiteY98" fmla="*/ 3126682 h 6858000"/>
              <a:gd name="connsiteX99" fmla="*/ 623931 w 1508539"/>
              <a:gd name="connsiteY99" fmla="*/ 3114519 h 6858000"/>
              <a:gd name="connsiteX100" fmla="*/ 610540 w 1508539"/>
              <a:gd name="connsiteY100" fmla="*/ 3106272 h 6858000"/>
              <a:gd name="connsiteX101" fmla="*/ 583270 w 1508539"/>
              <a:gd name="connsiteY101" fmla="*/ 2958185 h 6858000"/>
              <a:gd name="connsiteX102" fmla="*/ 525884 w 1508539"/>
              <a:gd name="connsiteY102" fmla="*/ 2762989 h 6858000"/>
              <a:gd name="connsiteX103" fmla="*/ 474802 w 1508539"/>
              <a:gd name="connsiteY103" fmla="*/ 2554718 h 6858000"/>
              <a:gd name="connsiteX104" fmla="*/ 454896 w 1508539"/>
              <a:gd name="connsiteY104" fmla="*/ 2485734 h 6858000"/>
              <a:gd name="connsiteX105" fmla="*/ 445619 w 1508539"/>
              <a:gd name="connsiteY105" fmla="*/ 2447068 h 6858000"/>
              <a:gd name="connsiteX106" fmla="*/ 432580 w 1508539"/>
              <a:gd name="connsiteY106" fmla="*/ 2425819 h 6858000"/>
              <a:gd name="connsiteX107" fmla="*/ 438579 w 1508539"/>
              <a:gd name="connsiteY107" fmla="*/ 2402874 h 6858000"/>
              <a:gd name="connsiteX108" fmla="*/ 441191 w 1508539"/>
              <a:gd name="connsiteY108" fmla="*/ 2381443 h 6858000"/>
              <a:gd name="connsiteX109" fmla="*/ 417520 w 1508539"/>
              <a:gd name="connsiteY109" fmla="*/ 2261920 h 6858000"/>
              <a:gd name="connsiteX110" fmla="*/ 407407 w 1508539"/>
              <a:gd name="connsiteY110" fmla="*/ 2195378 h 6858000"/>
              <a:gd name="connsiteX111" fmla="*/ 391624 w 1508539"/>
              <a:gd name="connsiteY111" fmla="*/ 2155135 h 6858000"/>
              <a:gd name="connsiteX112" fmla="*/ 389082 w 1508539"/>
              <a:gd name="connsiteY112" fmla="*/ 2118008 h 6858000"/>
              <a:gd name="connsiteX113" fmla="*/ 390075 w 1508539"/>
              <a:gd name="connsiteY113" fmla="*/ 2050531 h 6858000"/>
              <a:gd name="connsiteX114" fmla="*/ 381881 w 1508539"/>
              <a:gd name="connsiteY114" fmla="*/ 1963269 h 6858000"/>
              <a:gd name="connsiteX115" fmla="*/ 363059 w 1508539"/>
              <a:gd name="connsiteY115" fmla="*/ 1906352 h 6858000"/>
              <a:gd name="connsiteX116" fmla="*/ 339616 w 1508539"/>
              <a:gd name="connsiteY116" fmla="*/ 1861531 h 6858000"/>
              <a:gd name="connsiteX117" fmla="*/ 293415 w 1508539"/>
              <a:gd name="connsiteY117" fmla="*/ 1732919 h 6858000"/>
              <a:gd name="connsiteX118" fmla="*/ 265726 w 1508539"/>
              <a:gd name="connsiteY118" fmla="*/ 1663540 h 6858000"/>
              <a:gd name="connsiteX119" fmla="*/ 264852 w 1508539"/>
              <a:gd name="connsiteY119" fmla="*/ 1615777 h 6858000"/>
              <a:gd name="connsiteX120" fmla="*/ 245647 w 1508539"/>
              <a:gd name="connsiteY120" fmla="*/ 1563678 h 6858000"/>
              <a:gd name="connsiteX121" fmla="*/ 258727 w 1508539"/>
              <a:gd name="connsiteY121" fmla="*/ 1519474 h 6858000"/>
              <a:gd name="connsiteX122" fmla="*/ 251469 w 1508539"/>
              <a:gd name="connsiteY122" fmla="*/ 1477995 h 6858000"/>
              <a:gd name="connsiteX123" fmla="*/ 237554 w 1508539"/>
              <a:gd name="connsiteY123" fmla="*/ 1373769 h 6858000"/>
              <a:gd name="connsiteX124" fmla="*/ 245861 w 1508539"/>
              <a:gd name="connsiteY124" fmla="*/ 1307086 h 6858000"/>
              <a:gd name="connsiteX125" fmla="*/ 247049 w 1508539"/>
              <a:gd name="connsiteY125" fmla="*/ 1189033 h 6858000"/>
              <a:gd name="connsiteX126" fmla="*/ 251734 w 1508539"/>
              <a:gd name="connsiteY126" fmla="*/ 1168288 h 6858000"/>
              <a:gd name="connsiteX127" fmla="*/ 244016 w 1508539"/>
              <a:gd name="connsiteY127" fmla="*/ 1142577 h 6858000"/>
              <a:gd name="connsiteX128" fmla="*/ 233322 w 1508539"/>
              <a:gd name="connsiteY128" fmla="*/ 1088484 h 6858000"/>
              <a:gd name="connsiteX129" fmla="*/ 222058 w 1508539"/>
              <a:gd name="connsiteY129" fmla="*/ 1016103 h 6858000"/>
              <a:gd name="connsiteX130" fmla="*/ 223514 w 1508539"/>
              <a:gd name="connsiteY130" fmla="*/ 932283 h 6858000"/>
              <a:gd name="connsiteX131" fmla="*/ 225750 w 1508539"/>
              <a:gd name="connsiteY131" fmla="*/ 915925 h 6858000"/>
              <a:gd name="connsiteX132" fmla="*/ 218379 w 1508539"/>
              <a:gd name="connsiteY132" fmla="*/ 896999 h 6858000"/>
              <a:gd name="connsiteX133" fmla="*/ 187787 w 1508539"/>
              <a:gd name="connsiteY133" fmla="*/ 821517 h 6858000"/>
              <a:gd name="connsiteX134" fmla="*/ 166737 w 1508539"/>
              <a:gd name="connsiteY134" fmla="*/ 751353 h 6858000"/>
              <a:gd name="connsiteX135" fmla="*/ 166295 w 1508539"/>
              <a:gd name="connsiteY135" fmla="*/ 721230 h 6858000"/>
              <a:gd name="connsiteX136" fmla="*/ 151966 w 1508539"/>
              <a:gd name="connsiteY136" fmla="*/ 681659 h 6858000"/>
              <a:gd name="connsiteX137" fmla="*/ 137385 w 1508539"/>
              <a:gd name="connsiteY137" fmla="*/ 635218 h 6858000"/>
              <a:gd name="connsiteX138" fmla="*/ 142396 w 1508539"/>
              <a:gd name="connsiteY138" fmla="*/ 613763 h 6858000"/>
              <a:gd name="connsiteX139" fmla="*/ 128338 w 1508539"/>
              <a:gd name="connsiteY139" fmla="*/ 598582 h 6858000"/>
              <a:gd name="connsiteX140" fmla="*/ 128019 w 1508539"/>
              <a:gd name="connsiteY140" fmla="*/ 576846 h 6858000"/>
              <a:gd name="connsiteX141" fmla="*/ 107645 w 1508539"/>
              <a:gd name="connsiteY141" fmla="*/ 530055 h 6858000"/>
              <a:gd name="connsiteX142" fmla="*/ 106893 w 1508539"/>
              <a:gd name="connsiteY142" fmla="*/ 465389 h 6858000"/>
              <a:gd name="connsiteX143" fmla="*/ 89816 w 1508539"/>
              <a:gd name="connsiteY143" fmla="*/ 424699 h 6858000"/>
              <a:gd name="connsiteX144" fmla="*/ 90191 w 1508539"/>
              <a:gd name="connsiteY144" fmla="*/ 404917 h 6858000"/>
              <a:gd name="connsiteX145" fmla="*/ 70148 w 1508539"/>
              <a:gd name="connsiteY145" fmla="*/ 367211 h 6858000"/>
              <a:gd name="connsiteX146" fmla="*/ 36452 w 1508539"/>
              <a:gd name="connsiteY146" fmla="*/ 268519 h 6858000"/>
              <a:gd name="connsiteX147" fmla="*/ 23935 w 1508539"/>
              <a:gd name="connsiteY147" fmla="*/ 160886 h 6858000"/>
              <a:gd name="connsiteX148" fmla="*/ 19312 w 1508539"/>
              <a:gd name="connsiteY148" fmla="*/ 47336 h 6858000"/>
              <a:gd name="connsiteX149" fmla="*/ 0 w 1508539"/>
              <a:gd name="connsiteY14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69364 w 1508539"/>
              <a:gd name="connsiteY4" fmla="*/ 6809549 h 6858000"/>
              <a:gd name="connsiteX5" fmla="*/ 101575 w 1508539"/>
              <a:gd name="connsiteY5" fmla="*/ 6715115 h 6858000"/>
              <a:gd name="connsiteX6" fmla="*/ 111426 w 1508539"/>
              <a:gd name="connsiteY6" fmla="*/ 6680170 h 6858000"/>
              <a:gd name="connsiteX7" fmla="*/ 136976 w 1508539"/>
              <a:gd name="connsiteY7" fmla="*/ 6621207 h 6858000"/>
              <a:gd name="connsiteX8" fmla="*/ 153633 w 1508539"/>
              <a:gd name="connsiteY8" fmla="*/ 6596265 h 6858000"/>
              <a:gd name="connsiteX9" fmla="*/ 153512 w 1508539"/>
              <a:gd name="connsiteY9" fmla="*/ 6594818 h 6858000"/>
              <a:gd name="connsiteX10" fmla="*/ 157757 w 1508539"/>
              <a:gd name="connsiteY10" fmla="*/ 6593735 h 6858000"/>
              <a:gd name="connsiteX11" fmla="*/ 160954 w 1508539"/>
              <a:gd name="connsiteY11" fmla="*/ 6589172 h 6858000"/>
              <a:gd name="connsiteX12" fmla="*/ 164248 w 1508539"/>
              <a:gd name="connsiteY12" fmla="*/ 6574442 h 6858000"/>
              <a:gd name="connsiteX13" fmla="*/ 164588 w 1508539"/>
              <a:gd name="connsiteY13" fmla="*/ 6568530 h 6858000"/>
              <a:gd name="connsiteX14" fmla="*/ 166997 w 1508539"/>
              <a:gd name="connsiteY14" fmla="*/ 6560674 h 6858000"/>
              <a:gd name="connsiteX15" fmla="*/ 167342 w 1508539"/>
              <a:gd name="connsiteY15" fmla="*/ 6560598 h 6858000"/>
              <a:gd name="connsiteX16" fmla="*/ 169039 w 1508539"/>
              <a:gd name="connsiteY16" fmla="*/ 6553006 h 6858000"/>
              <a:gd name="connsiteX17" fmla="*/ 173735 w 1508539"/>
              <a:gd name="connsiteY17" fmla="*/ 6514360 h 6858000"/>
              <a:gd name="connsiteX18" fmla="*/ 215389 w 1508539"/>
              <a:gd name="connsiteY18" fmla="*/ 6478062 h 6858000"/>
              <a:gd name="connsiteX19" fmla="*/ 226078 w 1508539"/>
              <a:gd name="connsiteY19" fmla="*/ 6460325 h 6858000"/>
              <a:gd name="connsiteX20" fmla="*/ 233311 w 1508539"/>
              <a:gd name="connsiteY20" fmla="*/ 6451488 h 6858000"/>
              <a:gd name="connsiteX21" fmla="*/ 234746 w 1508539"/>
              <a:gd name="connsiteY21" fmla="*/ 6451348 h 6858000"/>
              <a:gd name="connsiteX22" fmla="*/ 239104 w 1508539"/>
              <a:gd name="connsiteY22" fmla="*/ 6414240 h 6858000"/>
              <a:gd name="connsiteX23" fmla="*/ 241880 w 1508539"/>
              <a:gd name="connsiteY23" fmla="*/ 6384857 h 6858000"/>
              <a:gd name="connsiteX24" fmla="*/ 240591 w 1508539"/>
              <a:gd name="connsiteY24" fmla="*/ 6367510 h 6858000"/>
              <a:gd name="connsiteX25" fmla="*/ 244471 w 1508539"/>
              <a:gd name="connsiteY25" fmla="*/ 6349778 h 6858000"/>
              <a:gd name="connsiteX26" fmla="*/ 246136 w 1508539"/>
              <a:gd name="connsiteY26" fmla="*/ 6348250 h 6858000"/>
              <a:gd name="connsiteX27" fmla="*/ 262170 w 1508539"/>
              <a:gd name="connsiteY27" fmla="*/ 6281972 h 6858000"/>
              <a:gd name="connsiteX28" fmla="*/ 272933 w 1508539"/>
              <a:gd name="connsiteY28" fmla="*/ 6211940 h 6858000"/>
              <a:gd name="connsiteX29" fmla="*/ 314428 w 1508539"/>
              <a:gd name="connsiteY29" fmla="*/ 6113913 h 6858000"/>
              <a:gd name="connsiteX30" fmla="*/ 318721 w 1508539"/>
              <a:gd name="connsiteY30" fmla="*/ 6028119 h 6858000"/>
              <a:gd name="connsiteX31" fmla="*/ 345501 w 1508539"/>
              <a:gd name="connsiteY31" fmla="*/ 5934687 h 6858000"/>
              <a:gd name="connsiteX32" fmla="*/ 379513 w 1508539"/>
              <a:gd name="connsiteY32" fmla="*/ 5765594 h 6858000"/>
              <a:gd name="connsiteX33" fmla="*/ 411349 w 1508539"/>
              <a:gd name="connsiteY33" fmla="*/ 5693685 h 6858000"/>
              <a:gd name="connsiteX34" fmla="*/ 431404 w 1508539"/>
              <a:gd name="connsiteY34" fmla="*/ 5665173 h 6858000"/>
              <a:gd name="connsiteX35" fmla="*/ 465121 w 1508539"/>
              <a:gd name="connsiteY35" fmla="*/ 5563435 h 6858000"/>
              <a:gd name="connsiteX36" fmla="*/ 494626 w 1508539"/>
              <a:gd name="connsiteY36" fmla="*/ 5476393 h 6858000"/>
              <a:gd name="connsiteX37" fmla="*/ 525819 w 1508539"/>
              <a:gd name="connsiteY37" fmla="*/ 5396260 h 6858000"/>
              <a:gd name="connsiteX38" fmla="*/ 541800 w 1508539"/>
              <a:gd name="connsiteY38" fmla="*/ 5330009 h 6858000"/>
              <a:gd name="connsiteX39" fmla="*/ 575293 w 1508539"/>
              <a:gd name="connsiteY39" fmla="*/ 5273739 h 6858000"/>
              <a:gd name="connsiteX40" fmla="*/ 584892 w 1508539"/>
              <a:gd name="connsiteY40" fmla="*/ 5241779 h 6858000"/>
              <a:gd name="connsiteX41" fmla="*/ 596118 w 1508539"/>
              <a:gd name="connsiteY41" fmla="*/ 5225268 h 6858000"/>
              <a:gd name="connsiteX42" fmla="*/ 597138 w 1508539"/>
              <a:gd name="connsiteY42" fmla="*/ 5217684 h 6858000"/>
              <a:gd name="connsiteX43" fmla="*/ 604479 w 1508539"/>
              <a:gd name="connsiteY43" fmla="*/ 5193377 h 6858000"/>
              <a:gd name="connsiteX44" fmla="*/ 607782 w 1508539"/>
              <a:gd name="connsiteY44" fmla="*/ 5179288 h 6858000"/>
              <a:gd name="connsiteX45" fmla="*/ 608766 w 1508539"/>
              <a:gd name="connsiteY45" fmla="*/ 5173621 h 6858000"/>
              <a:gd name="connsiteX46" fmla="*/ 604400 w 1508539"/>
              <a:gd name="connsiteY46" fmla="*/ 5159961 h 6858000"/>
              <a:gd name="connsiteX47" fmla="*/ 611077 w 1508539"/>
              <a:gd name="connsiteY47" fmla="*/ 5144295 h 6858000"/>
              <a:gd name="connsiteX48" fmla="*/ 608010 w 1508539"/>
              <a:gd name="connsiteY48" fmla="*/ 5125185 h 6858000"/>
              <a:gd name="connsiteX49" fmla="*/ 614840 w 1508539"/>
              <a:gd name="connsiteY49" fmla="*/ 5121884 h 6858000"/>
              <a:gd name="connsiteX50" fmla="*/ 621876 w 1508539"/>
              <a:gd name="connsiteY50" fmla="*/ 5067850 h 6858000"/>
              <a:gd name="connsiteX51" fmla="*/ 624607 w 1508539"/>
              <a:gd name="connsiteY51" fmla="*/ 5060861 h 6858000"/>
              <a:gd name="connsiteX52" fmla="*/ 621311 w 1508539"/>
              <a:gd name="connsiteY52" fmla="*/ 5034192 h 6858000"/>
              <a:gd name="connsiteX53" fmla="*/ 622865 w 1508539"/>
              <a:gd name="connsiteY53" fmla="*/ 4993030 h 6858000"/>
              <a:gd name="connsiteX54" fmla="*/ 629774 w 1508539"/>
              <a:gd name="connsiteY54" fmla="*/ 4946844 h 6858000"/>
              <a:gd name="connsiteX55" fmla="*/ 625630 w 1508539"/>
              <a:gd name="connsiteY55" fmla="*/ 4932692 h 6858000"/>
              <a:gd name="connsiteX56" fmla="*/ 641033 w 1508539"/>
              <a:gd name="connsiteY56" fmla="*/ 4858827 h 6858000"/>
              <a:gd name="connsiteX57" fmla="*/ 646936 w 1508539"/>
              <a:gd name="connsiteY57" fmla="*/ 4821170 h 6858000"/>
              <a:gd name="connsiteX58" fmla="*/ 651669 w 1508539"/>
              <a:gd name="connsiteY58" fmla="*/ 4780965 h 6858000"/>
              <a:gd name="connsiteX59" fmla="*/ 652962 w 1508539"/>
              <a:gd name="connsiteY59" fmla="*/ 4750867 h 6858000"/>
              <a:gd name="connsiteX60" fmla="*/ 650769 w 1508539"/>
              <a:gd name="connsiteY60" fmla="*/ 4690749 h 6858000"/>
              <a:gd name="connsiteX61" fmla="*/ 646249 w 1508539"/>
              <a:gd name="connsiteY61" fmla="*/ 4584173 h 6858000"/>
              <a:gd name="connsiteX62" fmla="*/ 641332 w 1508539"/>
              <a:gd name="connsiteY62" fmla="*/ 4444346 h 6858000"/>
              <a:gd name="connsiteX63" fmla="*/ 637897 w 1508539"/>
              <a:gd name="connsiteY63" fmla="*/ 4375228 h 6858000"/>
              <a:gd name="connsiteX64" fmla="*/ 618550 w 1508539"/>
              <a:gd name="connsiteY64" fmla="*/ 4214165 h 6858000"/>
              <a:gd name="connsiteX65" fmla="*/ 622623 w 1508539"/>
              <a:gd name="connsiteY65" fmla="*/ 4090296 h 6858000"/>
              <a:gd name="connsiteX66" fmla="*/ 607879 w 1508539"/>
              <a:gd name="connsiteY66" fmla="*/ 4033999 h 6858000"/>
              <a:gd name="connsiteX67" fmla="*/ 609028 w 1508539"/>
              <a:gd name="connsiteY67" fmla="*/ 4031933 h 6858000"/>
              <a:gd name="connsiteX68" fmla="*/ 607604 w 1508539"/>
              <a:gd name="connsiteY68" fmla="*/ 4013953 h 6858000"/>
              <a:gd name="connsiteX69" fmla="*/ 593899 w 1508539"/>
              <a:gd name="connsiteY69" fmla="*/ 3974753 h 6858000"/>
              <a:gd name="connsiteX70" fmla="*/ 595497 w 1508539"/>
              <a:gd name="connsiteY70" fmla="*/ 3969950 h 6858000"/>
              <a:gd name="connsiteX71" fmla="*/ 588919 w 1508539"/>
              <a:gd name="connsiteY71" fmla="*/ 3933779 h 6858000"/>
              <a:gd name="connsiteX72" fmla="*/ 590250 w 1508539"/>
              <a:gd name="connsiteY72" fmla="*/ 3933093 h 6858000"/>
              <a:gd name="connsiteX73" fmla="*/ 594604 w 1508539"/>
              <a:gd name="connsiteY73" fmla="*/ 3922082 h 6858000"/>
              <a:gd name="connsiteX74" fmla="*/ 599682 w 1508539"/>
              <a:gd name="connsiteY74" fmla="*/ 3901461 h 6858000"/>
              <a:gd name="connsiteX75" fmla="*/ 622276 w 1508539"/>
              <a:gd name="connsiteY75" fmla="*/ 3813873 h 6858000"/>
              <a:gd name="connsiteX76" fmla="*/ 621701 w 1508539"/>
              <a:gd name="connsiteY76" fmla="*/ 3806161 h 6858000"/>
              <a:gd name="connsiteX77" fmla="*/ 622008 w 1508539"/>
              <a:gd name="connsiteY77" fmla="*/ 3805957 h 6858000"/>
              <a:gd name="connsiteX78" fmla="*/ 622035 w 1508539"/>
              <a:gd name="connsiteY78" fmla="*/ 3797724 h 6858000"/>
              <a:gd name="connsiteX79" fmla="*/ 620650 w 1508539"/>
              <a:gd name="connsiteY79" fmla="*/ 3792098 h 6858000"/>
              <a:gd name="connsiteX80" fmla="*/ 619534 w 1508539"/>
              <a:gd name="connsiteY80" fmla="*/ 3777135 h 6858000"/>
              <a:gd name="connsiteX81" fmla="*/ 621267 w 1508539"/>
              <a:gd name="connsiteY81" fmla="*/ 3771656 h 6858000"/>
              <a:gd name="connsiteX82" fmla="*/ 625010 w 1508539"/>
              <a:gd name="connsiteY82" fmla="*/ 3769007 h 6858000"/>
              <a:gd name="connsiteX83" fmla="*/ 624476 w 1508539"/>
              <a:gd name="connsiteY83" fmla="*/ 3767709 h 6858000"/>
              <a:gd name="connsiteX84" fmla="*/ 633172 w 1508539"/>
              <a:gd name="connsiteY84" fmla="*/ 3738082 h 6858000"/>
              <a:gd name="connsiteX85" fmla="*/ 640518 w 1508539"/>
              <a:gd name="connsiteY85" fmla="*/ 3673397 h 6858000"/>
              <a:gd name="connsiteX86" fmla="*/ 639814 w 1508539"/>
              <a:gd name="connsiteY86" fmla="*/ 3637109 h 6858000"/>
              <a:gd name="connsiteX87" fmla="*/ 643257 w 1508539"/>
              <a:gd name="connsiteY87" fmla="*/ 3536883 h 6858000"/>
              <a:gd name="connsiteX88" fmla="*/ 650795 w 1508539"/>
              <a:gd name="connsiteY88" fmla="*/ 3435652 h 6858000"/>
              <a:gd name="connsiteX89" fmla="*/ 652466 w 1508539"/>
              <a:gd name="connsiteY89" fmla="*/ 3307769 h 6858000"/>
              <a:gd name="connsiteX90" fmla="*/ 670029 w 1508539"/>
              <a:gd name="connsiteY90" fmla="*/ 3250522 h 6858000"/>
              <a:gd name="connsiteX91" fmla="*/ 670454 w 1508539"/>
              <a:gd name="connsiteY91" fmla="*/ 3229163 h 6858000"/>
              <a:gd name="connsiteX92" fmla="*/ 672277 w 1508539"/>
              <a:gd name="connsiteY92" fmla="*/ 3217217 h 6858000"/>
              <a:gd name="connsiteX93" fmla="*/ 659112 w 1508539"/>
              <a:gd name="connsiteY93" fmla="*/ 3183755 h 6858000"/>
              <a:gd name="connsiteX94" fmla="*/ 659613 w 1508539"/>
              <a:gd name="connsiteY94" fmla="*/ 3178642 h 6858000"/>
              <a:gd name="connsiteX95" fmla="*/ 647213 w 1508539"/>
              <a:gd name="connsiteY95" fmla="*/ 3158586 h 6858000"/>
              <a:gd name="connsiteX96" fmla="*/ 632398 w 1508539"/>
              <a:gd name="connsiteY96" fmla="*/ 3129034 h 6858000"/>
              <a:gd name="connsiteX97" fmla="*/ 633063 w 1508539"/>
              <a:gd name="connsiteY97" fmla="*/ 3126682 h 6858000"/>
              <a:gd name="connsiteX98" fmla="*/ 623931 w 1508539"/>
              <a:gd name="connsiteY98" fmla="*/ 3114519 h 6858000"/>
              <a:gd name="connsiteX99" fmla="*/ 610540 w 1508539"/>
              <a:gd name="connsiteY99" fmla="*/ 3106272 h 6858000"/>
              <a:gd name="connsiteX100" fmla="*/ 583270 w 1508539"/>
              <a:gd name="connsiteY100" fmla="*/ 2958185 h 6858000"/>
              <a:gd name="connsiteX101" fmla="*/ 525884 w 1508539"/>
              <a:gd name="connsiteY101" fmla="*/ 2762989 h 6858000"/>
              <a:gd name="connsiteX102" fmla="*/ 474802 w 1508539"/>
              <a:gd name="connsiteY102" fmla="*/ 2554718 h 6858000"/>
              <a:gd name="connsiteX103" fmla="*/ 454896 w 1508539"/>
              <a:gd name="connsiteY103" fmla="*/ 2485734 h 6858000"/>
              <a:gd name="connsiteX104" fmla="*/ 445619 w 1508539"/>
              <a:gd name="connsiteY104" fmla="*/ 2447068 h 6858000"/>
              <a:gd name="connsiteX105" fmla="*/ 432580 w 1508539"/>
              <a:gd name="connsiteY105" fmla="*/ 2425819 h 6858000"/>
              <a:gd name="connsiteX106" fmla="*/ 438579 w 1508539"/>
              <a:gd name="connsiteY106" fmla="*/ 2402874 h 6858000"/>
              <a:gd name="connsiteX107" fmla="*/ 441191 w 1508539"/>
              <a:gd name="connsiteY107" fmla="*/ 2381443 h 6858000"/>
              <a:gd name="connsiteX108" fmla="*/ 417520 w 1508539"/>
              <a:gd name="connsiteY108" fmla="*/ 2261920 h 6858000"/>
              <a:gd name="connsiteX109" fmla="*/ 407407 w 1508539"/>
              <a:gd name="connsiteY109" fmla="*/ 2195378 h 6858000"/>
              <a:gd name="connsiteX110" fmla="*/ 391624 w 1508539"/>
              <a:gd name="connsiteY110" fmla="*/ 2155135 h 6858000"/>
              <a:gd name="connsiteX111" fmla="*/ 389082 w 1508539"/>
              <a:gd name="connsiteY111" fmla="*/ 2118008 h 6858000"/>
              <a:gd name="connsiteX112" fmla="*/ 390075 w 1508539"/>
              <a:gd name="connsiteY112" fmla="*/ 2050531 h 6858000"/>
              <a:gd name="connsiteX113" fmla="*/ 381881 w 1508539"/>
              <a:gd name="connsiteY113" fmla="*/ 1963269 h 6858000"/>
              <a:gd name="connsiteX114" fmla="*/ 363059 w 1508539"/>
              <a:gd name="connsiteY114" fmla="*/ 1906352 h 6858000"/>
              <a:gd name="connsiteX115" fmla="*/ 339616 w 1508539"/>
              <a:gd name="connsiteY115" fmla="*/ 1861531 h 6858000"/>
              <a:gd name="connsiteX116" fmla="*/ 293415 w 1508539"/>
              <a:gd name="connsiteY116" fmla="*/ 1732919 h 6858000"/>
              <a:gd name="connsiteX117" fmla="*/ 265726 w 1508539"/>
              <a:gd name="connsiteY117" fmla="*/ 1663540 h 6858000"/>
              <a:gd name="connsiteX118" fmla="*/ 264852 w 1508539"/>
              <a:gd name="connsiteY118" fmla="*/ 1615777 h 6858000"/>
              <a:gd name="connsiteX119" fmla="*/ 245647 w 1508539"/>
              <a:gd name="connsiteY119" fmla="*/ 1563678 h 6858000"/>
              <a:gd name="connsiteX120" fmla="*/ 258727 w 1508539"/>
              <a:gd name="connsiteY120" fmla="*/ 1519474 h 6858000"/>
              <a:gd name="connsiteX121" fmla="*/ 251469 w 1508539"/>
              <a:gd name="connsiteY121" fmla="*/ 1477995 h 6858000"/>
              <a:gd name="connsiteX122" fmla="*/ 237554 w 1508539"/>
              <a:gd name="connsiteY122" fmla="*/ 1373769 h 6858000"/>
              <a:gd name="connsiteX123" fmla="*/ 245861 w 1508539"/>
              <a:gd name="connsiteY123" fmla="*/ 1307086 h 6858000"/>
              <a:gd name="connsiteX124" fmla="*/ 247049 w 1508539"/>
              <a:gd name="connsiteY124" fmla="*/ 1189033 h 6858000"/>
              <a:gd name="connsiteX125" fmla="*/ 251734 w 1508539"/>
              <a:gd name="connsiteY125" fmla="*/ 1168288 h 6858000"/>
              <a:gd name="connsiteX126" fmla="*/ 244016 w 1508539"/>
              <a:gd name="connsiteY126" fmla="*/ 1142577 h 6858000"/>
              <a:gd name="connsiteX127" fmla="*/ 233322 w 1508539"/>
              <a:gd name="connsiteY127" fmla="*/ 1088484 h 6858000"/>
              <a:gd name="connsiteX128" fmla="*/ 222058 w 1508539"/>
              <a:gd name="connsiteY128" fmla="*/ 1016103 h 6858000"/>
              <a:gd name="connsiteX129" fmla="*/ 223514 w 1508539"/>
              <a:gd name="connsiteY129" fmla="*/ 932283 h 6858000"/>
              <a:gd name="connsiteX130" fmla="*/ 225750 w 1508539"/>
              <a:gd name="connsiteY130" fmla="*/ 915925 h 6858000"/>
              <a:gd name="connsiteX131" fmla="*/ 218379 w 1508539"/>
              <a:gd name="connsiteY131" fmla="*/ 896999 h 6858000"/>
              <a:gd name="connsiteX132" fmla="*/ 187787 w 1508539"/>
              <a:gd name="connsiteY132" fmla="*/ 821517 h 6858000"/>
              <a:gd name="connsiteX133" fmla="*/ 166737 w 1508539"/>
              <a:gd name="connsiteY133" fmla="*/ 751353 h 6858000"/>
              <a:gd name="connsiteX134" fmla="*/ 166295 w 1508539"/>
              <a:gd name="connsiteY134" fmla="*/ 721230 h 6858000"/>
              <a:gd name="connsiteX135" fmla="*/ 151966 w 1508539"/>
              <a:gd name="connsiteY135" fmla="*/ 681659 h 6858000"/>
              <a:gd name="connsiteX136" fmla="*/ 137385 w 1508539"/>
              <a:gd name="connsiteY136" fmla="*/ 635218 h 6858000"/>
              <a:gd name="connsiteX137" fmla="*/ 142396 w 1508539"/>
              <a:gd name="connsiteY137" fmla="*/ 613763 h 6858000"/>
              <a:gd name="connsiteX138" fmla="*/ 128338 w 1508539"/>
              <a:gd name="connsiteY138" fmla="*/ 598582 h 6858000"/>
              <a:gd name="connsiteX139" fmla="*/ 128019 w 1508539"/>
              <a:gd name="connsiteY139" fmla="*/ 576846 h 6858000"/>
              <a:gd name="connsiteX140" fmla="*/ 107645 w 1508539"/>
              <a:gd name="connsiteY140" fmla="*/ 530055 h 6858000"/>
              <a:gd name="connsiteX141" fmla="*/ 106893 w 1508539"/>
              <a:gd name="connsiteY141" fmla="*/ 465389 h 6858000"/>
              <a:gd name="connsiteX142" fmla="*/ 89816 w 1508539"/>
              <a:gd name="connsiteY142" fmla="*/ 424699 h 6858000"/>
              <a:gd name="connsiteX143" fmla="*/ 90191 w 1508539"/>
              <a:gd name="connsiteY143" fmla="*/ 404917 h 6858000"/>
              <a:gd name="connsiteX144" fmla="*/ 70148 w 1508539"/>
              <a:gd name="connsiteY144" fmla="*/ 367211 h 6858000"/>
              <a:gd name="connsiteX145" fmla="*/ 36452 w 1508539"/>
              <a:gd name="connsiteY145" fmla="*/ 268519 h 6858000"/>
              <a:gd name="connsiteX146" fmla="*/ 23935 w 1508539"/>
              <a:gd name="connsiteY146" fmla="*/ 160886 h 6858000"/>
              <a:gd name="connsiteX147" fmla="*/ 19312 w 1508539"/>
              <a:gd name="connsiteY147" fmla="*/ 47336 h 6858000"/>
              <a:gd name="connsiteX148" fmla="*/ 0 w 1508539"/>
              <a:gd name="connsiteY148"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01575 w 1508539"/>
              <a:gd name="connsiteY4" fmla="*/ 6715115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11426 w 1508539"/>
              <a:gd name="connsiteY5" fmla="*/ 6680170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36976 w 1508539"/>
              <a:gd name="connsiteY6" fmla="*/ 6621207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0954 w 1508539"/>
              <a:gd name="connsiteY10" fmla="*/ 6589172 h 6858000"/>
              <a:gd name="connsiteX11" fmla="*/ 164248 w 1508539"/>
              <a:gd name="connsiteY11" fmla="*/ 6574442 h 6858000"/>
              <a:gd name="connsiteX12" fmla="*/ 164588 w 1508539"/>
              <a:gd name="connsiteY12" fmla="*/ 6568530 h 6858000"/>
              <a:gd name="connsiteX13" fmla="*/ 166997 w 1508539"/>
              <a:gd name="connsiteY13" fmla="*/ 6560674 h 6858000"/>
              <a:gd name="connsiteX14" fmla="*/ 167342 w 1508539"/>
              <a:gd name="connsiteY14" fmla="*/ 6560598 h 6858000"/>
              <a:gd name="connsiteX15" fmla="*/ 169039 w 1508539"/>
              <a:gd name="connsiteY15" fmla="*/ 6553006 h 6858000"/>
              <a:gd name="connsiteX16" fmla="*/ 173735 w 1508539"/>
              <a:gd name="connsiteY16" fmla="*/ 6514360 h 6858000"/>
              <a:gd name="connsiteX17" fmla="*/ 215389 w 1508539"/>
              <a:gd name="connsiteY17" fmla="*/ 6478062 h 6858000"/>
              <a:gd name="connsiteX18" fmla="*/ 226078 w 1508539"/>
              <a:gd name="connsiteY18" fmla="*/ 6460325 h 6858000"/>
              <a:gd name="connsiteX19" fmla="*/ 233311 w 1508539"/>
              <a:gd name="connsiteY19" fmla="*/ 6451488 h 6858000"/>
              <a:gd name="connsiteX20" fmla="*/ 234746 w 1508539"/>
              <a:gd name="connsiteY20" fmla="*/ 6451348 h 6858000"/>
              <a:gd name="connsiteX21" fmla="*/ 239104 w 1508539"/>
              <a:gd name="connsiteY21" fmla="*/ 6414240 h 6858000"/>
              <a:gd name="connsiteX22" fmla="*/ 241880 w 1508539"/>
              <a:gd name="connsiteY22" fmla="*/ 6384857 h 6858000"/>
              <a:gd name="connsiteX23" fmla="*/ 240591 w 1508539"/>
              <a:gd name="connsiteY23" fmla="*/ 6367510 h 6858000"/>
              <a:gd name="connsiteX24" fmla="*/ 244471 w 1508539"/>
              <a:gd name="connsiteY24" fmla="*/ 6349778 h 6858000"/>
              <a:gd name="connsiteX25" fmla="*/ 246136 w 1508539"/>
              <a:gd name="connsiteY25" fmla="*/ 6348250 h 6858000"/>
              <a:gd name="connsiteX26" fmla="*/ 262170 w 1508539"/>
              <a:gd name="connsiteY26" fmla="*/ 6281972 h 6858000"/>
              <a:gd name="connsiteX27" fmla="*/ 272933 w 1508539"/>
              <a:gd name="connsiteY27" fmla="*/ 6211940 h 6858000"/>
              <a:gd name="connsiteX28" fmla="*/ 314428 w 1508539"/>
              <a:gd name="connsiteY28" fmla="*/ 6113913 h 6858000"/>
              <a:gd name="connsiteX29" fmla="*/ 318721 w 1508539"/>
              <a:gd name="connsiteY29" fmla="*/ 6028119 h 6858000"/>
              <a:gd name="connsiteX30" fmla="*/ 345501 w 1508539"/>
              <a:gd name="connsiteY30" fmla="*/ 5934687 h 6858000"/>
              <a:gd name="connsiteX31" fmla="*/ 379513 w 1508539"/>
              <a:gd name="connsiteY31" fmla="*/ 5765594 h 6858000"/>
              <a:gd name="connsiteX32" fmla="*/ 411349 w 1508539"/>
              <a:gd name="connsiteY32" fmla="*/ 5693685 h 6858000"/>
              <a:gd name="connsiteX33" fmla="*/ 431404 w 1508539"/>
              <a:gd name="connsiteY33" fmla="*/ 5665173 h 6858000"/>
              <a:gd name="connsiteX34" fmla="*/ 465121 w 1508539"/>
              <a:gd name="connsiteY34" fmla="*/ 5563435 h 6858000"/>
              <a:gd name="connsiteX35" fmla="*/ 494626 w 1508539"/>
              <a:gd name="connsiteY35" fmla="*/ 5476393 h 6858000"/>
              <a:gd name="connsiteX36" fmla="*/ 525819 w 1508539"/>
              <a:gd name="connsiteY36" fmla="*/ 5396260 h 6858000"/>
              <a:gd name="connsiteX37" fmla="*/ 541800 w 1508539"/>
              <a:gd name="connsiteY37" fmla="*/ 5330009 h 6858000"/>
              <a:gd name="connsiteX38" fmla="*/ 575293 w 1508539"/>
              <a:gd name="connsiteY38" fmla="*/ 5273739 h 6858000"/>
              <a:gd name="connsiteX39" fmla="*/ 584892 w 1508539"/>
              <a:gd name="connsiteY39" fmla="*/ 5241779 h 6858000"/>
              <a:gd name="connsiteX40" fmla="*/ 596118 w 1508539"/>
              <a:gd name="connsiteY40" fmla="*/ 5225268 h 6858000"/>
              <a:gd name="connsiteX41" fmla="*/ 597138 w 1508539"/>
              <a:gd name="connsiteY41" fmla="*/ 5217684 h 6858000"/>
              <a:gd name="connsiteX42" fmla="*/ 604479 w 1508539"/>
              <a:gd name="connsiteY42" fmla="*/ 5193377 h 6858000"/>
              <a:gd name="connsiteX43" fmla="*/ 607782 w 1508539"/>
              <a:gd name="connsiteY43" fmla="*/ 5179288 h 6858000"/>
              <a:gd name="connsiteX44" fmla="*/ 608766 w 1508539"/>
              <a:gd name="connsiteY44" fmla="*/ 5173621 h 6858000"/>
              <a:gd name="connsiteX45" fmla="*/ 604400 w 1508539"/>
              <a:gd name="connsiteY45" fmla="*/ 5159961 h 6858000"/>
              <a:gd name="connsiteX46" fmla="*/ 611077 w 1508539"/>
              <a:gd name="connsiteY46" fmla="*/ 5144295 h 6858000"/>
              <a:gd name="connsiteX47" fmla="*/ 608010 w 1508539"/>
              <a:gd name="connsiteY47" fmla="*/ 5125185 h 6858000"/>
              <a:gd name="connsiteX48" fmla="*/ 614840 w 1508539"/>
              <a:gd name="connsiteY48" fmla="*/ 5121884 h 6858000"/>
              <a:gd name="connsiteX49" fmla="*/ 621876 w 1508539"/>
              <a:gd name="connsiteY49" fmla="*/ 5067850 h 6858000"/>
              <a:gd name="connsiteX50" fmla="*/ 624607 w 1508539"/>
              <a:gd name="connsiteY50" fmla="*/ 5060861 h 6858000"/>
              <a:gd name="connsiteX51" fmla="*/ 621311 w 1508539"/>
              <a:gd name="connsiteY51" fmla="*/ 5034192 h 6858000"/>
              <a:gd name="connsiteX52" fmla="*/ 622865 w 1508539"/>
              <a:gd name="connsiteY52" fmla="*/ 4993030 h 6858000"/>
              <a:gd name="connsiteX53" fmla="*/ 629774 w 1508539"/>
              <a:gd name="connsiteY53" fmla="*/ 4946844 h 6858000"/>
              <a:gd name="connsiteX54" fmla="*/ 625630 w 1508539"/>
              <a:gd name="connsiteY54" fmla="*/ 4932692 h 6858000"/>
              <a:gd name="connsiteX55" fmla="*/ 641033 w 1508539"/>
              <a:gd name="connsiteY55" fmla="*/ 4858827 h 6858000"/>
              <a:gd name="connsiteX56" fmla="*/ 646936 w 1508539"/>
              <a:gd name="connsiteY56" fmla="*/ 4821170 h 6858000"/>
              <a:gd name="connsiteX57" fmla="*/ 651669 w 1508539"/>
              <a:gd name="connsiteY57" fmla="*/ 4780965 h 6858000"/>
              <a:gd name="connsiteX58" fmla="*/ 652962 w 1508539"/>
              <a:gd name="connsiteY58" fmla="*/ 4750867 h 6858000"/>
              <a:gd name="connsiteX59" fmla="*/ 650769 w 1508539"/>
              <a:gd name="connsiteY59" fmla="*/ 4690749 h 6858000"/>
              <a:gd name="connsiteX60" fmla="*/ 646249 w 1508539"/>
              <a:gd name="connsiteY60" fmla="*/ 4584173 h 6858000"/>
              <a:gd name="connsiteX61" fmla="*/ 641332 w 1508539"/>
              <a:gd name="connsiteY61" fmla="*/ 4444346 h 6858000"/>
              <a:gd name="connsiteX62" fmla="*/ 637897 w 1508539"/>
              <a:gd name="connsiteY62" fmla="*/ 4375228 h 6858000"/>
              <a:gd name="connsiteX63" fmla="*/ 618550 w 1508539"/>
              <a:gd name="connsiteY63" fmla="*/ 4214165 h 6858000"/>
              <a:gd name="connsiteX64" fmla="*/ 622623 w 1508539"/>
              <a:gd name="connsiteY64" fmla="*/ 4090296 h 6858000"/>
              <a:gd name="connsiteX65" fmla="*/ 607879 w 1508539"/>
              <a:gd name="connsiteY65" fmla="*/ 4033999 h 6858000"/>
              <a:gd name="connsiteX66" fmla="*/ 609028 w 1508539"/>
              <a:gd name="connsiteY66" fmla="*/ 4031933 h 6858000"/>
              <a:gd name="connsiteX67" fmla="*/ 607604 w 1508539"/>
              <a:gd name="connsiteY67" fmla="*/ 4013953 h 6858000"/>
              <a:gd name="connsiteX68" fmla="*/ 593899 w 1508539"/>
              <a:gd name="connsiteY68" fmla="*/ 3974753 h 6858000"/>
              <a:gd name="connsiteX69" fmla="*/ 595497 w 1508539"/>
              <a:gd name="connsiteY69" fmla="*/ 3969950 h 6858000"/>
              <a:gd name="connsiteX70" fmla="*/ 588919 w 1508539"/>
              <a:gd name="connsiteY70" fmla="*/ 3933779 h 6858000"/>
              <a:gd name="connsiteX71" fmla="*/ 590250 w 1508539"/>
              <a:gd name="connsiteY71" fmla="*/ 3933093 h 6858000"/>
              <a:gd name="connsiteX72" fmla="*/ 594604 w 1508539"/>
              <a:gd name="connsiteY72" fmla="*/ 3922082 h 6858000"/>
              <a:gd name="connsiteX73" fmla="*/ 599682 w 1508539"/>
              <a:gd name="connsiteY73" fmla="*/ 3901461 h 6858000"/>
              <a:gd name="connsiteX74" fmla="*/ 622276 w 1508539"/>
              <a:gd name="connsiteY74" fmla="*/ 3813873 h 6858000"/>
              <a:gd name="connsiteX75" fmla="*/ 621701 w 1508539"/>
              <a:gd name="connsiteY75" fmla="*/ 3806161 h 6858000"/>
              <a:gd name="connsiteX76" fmla="*/ 622008 w 1508539"/>
              <a:gd name="connsiteY76" fmla="*/ 3805957 h 6858000"/>
              <a:gd name="connsiteX77" fmla="*/ 622035 w 1508539"/>
              <a:gd name="connsiteY77" fmla="*/ 3797724 h 6858000"/>
              <a:gd name="connsiteX78" fmla="*/ 620650 w 1508539"/>
              <a:gd name="connsiteY78" fmla="*/ 3792098 h 6858000"/>
              <a:gd name="connsiteX79" fmla="*/ 619534 w 1508539"/>
              <a:gd name="connsiteY79" fmla="*/ 3777135 h 6858000"/>
              <a:gd name="connsiteX80" fmla="*/ 621267 w 1508539"/>
              <a:gd name="connsiteY80" fmla="*/ 3771656 h 6858000"/>
              <a:gd name="connsiteX81" fmla="*/ 625010 w 1508539"/>
              <a:gd name="connsiteY81" fmla="*/ 3769007 h 6858000"/>
              <a:gd name="connsiteX82" fmla="*/ 624476 w 1508539"/>
              <a:gd name="connsiteY82" fmla="*/ 3767709 h 6858000"/>
              <a:gd name="connsiteX83" fmla="*/ 633172 w 1508539"/>
              <a:gd name="connsiteY83" fmla="*/ 3738082 h 6858000"/>
              <a:gd name="connsiteX84" fmla="*/ 640518 w 1508539"/>
              <a:gd name="connsiteY84" fmla="*/ 3673397 h 6858000"/>
              <a:gd name="connsiteX85" fmla="*/ 639814 w 1508539"/>
              <a:gd name="connsiteY85" fmla="*/ 3637109 h 6858000"/>
              <a:gd name="connsiteX86" fmla="*/ 643257 w 1508539"/>
              <a:gd name="connsiteY86" fmla="*/ 3536883 h 6858000"/>
              <a:gd name="connsiteX87" fmla="*/ 650795 w 1508539"/>
              <a:gd name="connsiteY87" fmla="*/ 3435652 h 6858000"/>
              <a:gd name="connsiteX88" fmla="*/ 652466 w 1508539"/>
              <a:gd name="connsiteY88" fmla="*/ 3307769 h 6858000"/>
              <a:gd name="connsiteX89" fmla="*/ 670029 w 1508539"/>
              <a:gd name="connsiteY89" fmla="*/ 3250522 h 6858000"/>
              <a:gd name="connsiteX90" fmla="*/ 670454 w 1508539"/>
              <a:gd name="connsiteY90" fmla="*/ 3229163 h 6858000"/>
              <a:gd name="connsiteX91" fmla="*/ 672277 w 1508539"/>
              <a:gd name="connsiteY91" fmla="*/ 3217217 h 6858000"/>
              <a:gd name="connsiteX92" fmla="*/ 659112 w 1508539"/>
              <a:gd name="connsiteY92" fmla="*/ 3183755 h 6858000"/>
              <a:gd name="connsiteX93" fmla="*/ 659613 w 1508539"/>
              <a:gd name="connsiteY93" fmla="*/ 3178642 h 6858000"/>
              <a:gd name="connsiteX94" fmla="*/ 647213 w 1508539"/>
              <a:gd name="connsiteY94" fmla="*/ 3158586 h 6858000"/>
              <a:gd name="connsiteX95" fmla="*/ 632398 w 1508539"/>
              <a:gd name="connsiteY95" fmla="*/ 3129034 h 6858000"/>
              <a:gd name="connsiteX96" fmla="*/ 633063 w 1508539"/>
              <a:gd name="connsiteY96" fmla="*/ 3126682 h 6858000"/>
              <a:gd name="connsiteX97" fmla="*/ 623931 w 1508539"/>
              <a:gd name="connsiteY97" fmla="*/ 3114519 h 6858000"/>
              <a:gd name="connsiteX98" fmla="*/ 610540 w 1508539"/>
              <a:gd name="connsiteY98" fmla="*/ 3106272 h 6858000"/>
              <a:gd name="connsiteX99" fmla="*/ 583270 w 1508539"/>
              <a:gd name="connsiteY99" fmla="*/ 2958185 h 6858000"/>
              <a:gd name="connsiteX100" fmla="*/ 525884 w 1508539"/>
              <a:gd name="connsiteY100" fmla="*/ 2762989 h 6858000"/>
              <a:gd name="connsiteX101" fmla="*/ 474802 w 1508539"/>
              <a:gd name="connsiteY101" fmla="*/ 2554718 h 6858000"/>
              <a:gd name="connsiteX102" fmla="*/ 454896 w 1508539"/>
              <a:gd name="connsiteY102" fmla="*/ 2485734 h 6858000"/>
              <a:gd name="connsiteX103" fmla="*/ 445619 w 1508539"/>
              <a:gd name="connsiteY103" fmla="*/ 2447068 h 6858000"/>
              <a:gd name="connsiteX104" fmla="*/ 432580 w 1508539"/>
              <a:gd name="connsiteY104" fmla="*/ 2425819 h 6858000"/>
              <a:gd name="connsiteX105" fmla="*/ 438579 w 1508539"/>
              <a:gd name="connsiteY105" fmla="*/ 2402874 h 6858000"/>
              <a:gd name="connsiteX106" fmla="*/ 441191 w 1508539"/>
              <a:gd name="connsiteY106" fmla="*/ 2381443 h 6858000"/>
              <a:gd name="connsiteX107" fmla="*/ 417520 w 1508539"/>
              <a:gd name="connsiteY107" fmla="*/ 2261920 h 6858000"/>
              <a:gd name="connsiteX108" fmla="*/ 407407 w 1508539"/>
              <a:gd name="connsiteY108" fmla="*/ 2195378 h 6858000"/>
              <a:gd name="connsiteX109" fmla="*/ 391624 w 1508539"/>
              <a:gd name="connsiteY109" fmla="*/ 2155135 h 6858000"/>
              <a:gd name="connsiteX110" fmla="*/ 389082 w 1508539"/>
              <a:gd name="connsiteY110" fmla="*/ 2118008 h 6858000"/>
              <a:gd name="connsiteX111" fmla="*/ 390075 w 1508539"/>
              <a:gd name="connsiteY111" fmla="*/ 2050531 h 6858000"/>
              <a:gd name="connsiteX112" fmla="*/ 381881 w 1508539"/>
              <a:gd name="connsiteY112" fmla="*/ 1963269 h 6858000"/>
              <a:gd name="connsiteX113" fmla="*/ 363059 w 1508539"/>
              <a:gd name="connsiteY113" fmla="*/ 1906352 h 6858000"/>
              <a:gd name="connsiteX114" fmla="*/ 339616 w 1508539"/>
              <a:gd name="connsiteY114" fmla="*/ 1861531 h 6858000"/>
              <a:gd name="connsiteX115" fmla="*/ 293415 w 1508539"/>
              <a:gd name="connsiteY115" fmla="*/ 1732919 h 6858000"/>
              <a:gd name="connsiteX116" fmla="*/ 265726 w 1508539"/>
              <a:gd name="connsiteY116" fmla="*/ 1663540 h 6858000"/>
              <a:gd name="connsiteX117" fmla="*/ 264852 w 1508539"/>
              <a:gd name="connsiteY117" fmla="*/ 1615777 h 6858000"/>
              <a:gd name="connsiteX118" fmla="*/ 245647 w 1508539"/>
              <a:gd name="connsiteY118" fmla="*/ 1563678 h 6858000"/>
              <a:gd name="connsiteX119" fmla="*/ 258727 w 1508539"/>
              <a:gd name="connsiteY119" fmla="*/ 1519474 h 6858000"/>
              <a:gd name="connsiteX120" fmla="*/ 251469 w 1508539"/>
              <a:gd name="connsiteY120" fmla="*/ 1477995 h 6858000"/>
              <a:gd name="connsiteX121" fmla="*/ 237554 w 1508539"/>
              <a:gd name="connsiteY121" fmla="*/ 1373769 h 6858000"/>
              <a:gd name="connsiteX122" fmla="*/ 245861 w 1508539"/>
              <a:gd name="connsiteY122" fmla="*/ 1307086 h 6858000"/>
              <a:gd name="connsiteX123" fmla="*/ 247049 w 1508539"/>
              <a:gd name="connsiteY123" fmla="*/ 1189033 h 6858000"/>
              <a:gd name="connsiteX124" fmla="*/ 251734 w 1508539"/>
              <a:gd name="connsiteY124" fmla="*/ 1168288 h 6858000"/>
              <a:gd name="connsiteX125" fmla="*/ 244016 w 1508539"/>
              <a:gd name="connsiteY125" fmla="*/ 1142577 h 6858000"/>
              <a:gd name="connsiteX126" fmla="*/ 233322 w 1508539"/>
              <a:gd name="connsiteY126" fmla="*/ 1088484 h 6858000"/>
              <a:gd name="connsiteX127" fmla="*/ 222058 w 1508539"/>
              <a:gd name="connsiteY127" fmla="*/ 1016103 h 6858000"/>
              <a:gd name="connsiteX128" fmla="*/ 223514 w 1508539"/>
              <a:gd name="connsiteY128" fmla="*/ 932283 h 6858000"/>
              <a:gd name="connsiteX129" fmla="*/ 225750 w 1508539"/>
              <a:gd name="connsiteY129" fmla="*/ 915925 h 6858000"/>
              <a:gd name="connsiteX130" fmla="*/ 218379 w 1508539"/>
              <a:gd name="connsiteY130" fmla="*/ 896999 h 6858000"/>
              <a:gd name="connsiteX131" fmla="*/ 187787 w 1508539"/>
              <a:gd name="connsiteY131" fmla="*/ 821517 h 6858000"/>
              <a:gd name="connsiteX132" fmla="*/ 166737 w 1508539"/>
              <a:gd name="connsiteY132" fmla="*/ 751353 h 6858000"/>
              <a:gd name="connsiteX133" fmla="*/ 166295 w 1508539"/>
              <a:gd name="connsiteY133" fmla="*/ 721230 h 6858000"/>
              <a:gd name="connsiteX134" fmla="*/ 151966 w 1508539"/>
              <a:gd name="connsiteY134" fmla="*/ 681659 h 6858000"/>
              <a:gd name="connsiteX135" fmla="*/ 137385 w 1508539"/>
              <a:gd name="connsiteY135" fmla="*/ 635218 h 6858000"/>
              <a:gd name="connsiteX136" fmla="*/ 142396 w 1508539"/>
              <a:gd name="connsiteY136" fmla="*/ 613763 h 6858000"/>
              <a:gd name="connsiteX137" fmla="*/ 128338 w 1508539"/>
              <a:gd name="connsiteY137" fmla="*/ 598582 h 6858000"/>
              <a:gd name="connsiteX138" fmla="*/ 128019 w 1508539"/>
              <a:gd name="connsiteY138" fmla="*/ 576846 h 6858000"/>
              <a:gd name="connsiteX139" fmla="*/ 107645 w 1508539"/>
              <a:gd name="connsiteY139" fmla="*/ 530055 h 6858000"/>
              <a:gd name="connsiteX140" fmla="*/ 106893 w 1508539"/>
              <a:gd name="connsiteY140" fmla="*/ 465389 h 6858000"/>
              <a:gd name="connsiteX141" fmla="*/ 89816 w 1508539"/>
              <a:gd name="connsiteY141" fmla="*/ 424699 h 6858000"/>
              <a:gd name="connsiteX142" fmla="*/ 90191 w 1508539"/>
              <a:gd name="connsiteY142" fmla="*/ 404917 h 6858000"/>
              <a:gd name="connsiteX143" fmla="*/ 70148 w 1508539"/>
              <a:gd name="connsiteY143" fmla="*/ 367211 h 6858000"/>
              <a:gd name="connsiteX144" fmla="*/ 36452 w 1508539"/>
              <a:gd name="connsiteY144" fmla="*/ 268519 h 6858000"/>
              <a:gd name="connsiteX145" fmla="*/ 23935 w 1508539"/>
              <a:gd name="connsiteY145" fmla="*/ 160886 h 6858000"/>
              <a:gd name="connsiteX146" fmla="*/ 19312 w 1508539"/>
              <a:gd name="connsiteY146" fmla="*/ 47336 h 6858000"/>
              <a:gd name="connsiteX147" fmla="*/ 0 w 1508539"/>
              <a:gd name="connsiteY147"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173735 w 1508539"/>
              <a:gd name="connsiteY15" fmla="*/ 6514360 h 6858000"/>
              <a:gd name="connsiteX16" fmla="*/ 215389 w 1508539"/>
              <a:gd name="connsiteY16" fmla="*/ 6478062 h 6858000"/>
              <a:gd name="connsiteX17" fmla="*/ 226078 w 1508539"/>
              <a:gd name="connsiteY17" fmla="*/ 6460325 h 6858000"/>
              <a:gd name="connsiteX18" fmla="*/ 233311 w 1508539"/>
              <a:gd name="connsiteY18" fmla="*/ 6451488 h 6858000"/>
              <a:gd name="connsiteX19" fmla="*/ 234746 w 1508539"/>
              <a:gd name="connsiteY19" fmla="*/ 6451348 h 6858000"/>
              <a:gd name="connsiteX20" fmla="*/ 239104 w 1508539"/>
              <a:gd name="connsiteY20" fmla="*/ 6414240 h 6858000"/>
              <a:gd name="connsiteX21" fmla="*/ 241880 w 1508539"/>
              <a:gd name="connsiteY21" fmla="*/ 6384857 h 6858000"/>
              <a:gd name="connsiteX22" fmla="*/ 240591 w 1508539"/>
              <a:gd name="connsiteY22" fmla="*/ 6367510 h 6858000"/>
              <a:gd name="connsiteX23" fmla="*/ 244471 w 1508539"/>
              <a:gd name="connsiteY23" fmla="*/ 6349778 h 6858000"/>
              <a:gd name="connsiteX24" fmla="*/ 246136 w 1508539"/>
              <a:gd name="connsiteY24" fmla="*/ 6348250 h 6858000"/>
              <a:gd name="connsiteX25" fmla="*/ 262170 w 1508539"/>
              <a:gd name="connsiteY25" fmla="*/ 6281972 h 6858000"/>
              <a:gd name="connsiteX26" fmla="*/ 272933 w 1508539"/>
              <a:gd name="connsiteY26" fmla="*/ 6211940 h 6858000"/>
              <a:gd name="connsiteX27" fmla="*/ 314428 w 1508539"/>
              <a:gd name="connsiteY27" fmla="*/ 6113913 h 6858000"/>
              <a:gd name="connsiteX28" fmla="*/ 318721 w 1508539"/>
              <a:gd name="connsiteY28" fmla="*/ 6028119 h 6858000"/>
              <a:gd name="connsiteX29" fmla="*/ 345501 w 1508539"/>
              <a:gd name="connsiteY29" fmla="*/ 5934687 h 6858000"/>
              <a:gd name="connsiteX30" fmla="*/ 379513 w 1508539"/>
              <a:gd name="connsiteY30" fmla="*/ 5765594 h 6858000"/>
              <a:gd name="connsiteX31" fmla="*/ 411349 w 1508539"/>
              <a:gd name="connsiteY31" fmla="*/ 5693685 h 6858000"/>
              <a:gd name="connsiteX32" fmla="*/ 431404 w 1508539"/>
              <a:gd name="connsiteY32" fmla="*/ 5665173 h 6858000"/>
              <a:gd name="connsiteX33" fmla="*/ 465121 w 1508539"/>
              <a:gd name="connsiteY33" fmla="*/ 5563435 h 6858000"/>
              <a:gd name="connsiteX34" fmla="*/ 494626 w 1508539"/>
              <a:gd name="connsiteY34" fmla="*/ 5476393 h 6858000"/>
              <a:gd name="connsiteX35" fmla="*/ 525819 w 1508539"/>
              <a:gd name="connsiteY35" fmla="*/ 5396260 h 6858000"/>
              <a:gd name="connsiteX36" fmla="*/ 541800 w 1508539"/>
              <a:gd name="connsiteY36" fmla="*/ 5330009 h 6858000"/>
              <a:gd name="connsiteX37" fmla="*/ 575293 w 1508539"/>
              <a:gd name="connsiteY37" fmla="*/ 5273739 h 6858000"/>
              <a:gd name="connsiteX38" fmla="*/ 584892 w 1508539"/>
              <a:gd name="connsiteY38" fmla="*/ 5241779 h 6858000"/>
              <a:gd name="connsiteX39" fmla="*/ 596118 w 1508539"/>
              <a:gd name="connsiteY39" fmla="*/ 5225268 h 6858000"/>
              <a:gd name="connsiteX40" fmla="*/ 597138 w 1508539"/>
              <a:gd name="connsiteY40" fmla="*/ 5217684 h 6858000"/>
              <a:gd name="connsiteX41" fmla="*/ 604479 w 1508539"/>
              <a:gd name="connsiteY41" fmla="*/ 5193377 h 6858000"/>
              <a:gd name="connsiteX42" fmla="*/ 607782 w 1508539"/>
              <a:gd name="connsiteY42" fmla="*/ 5179288 h 6858000"/>
              <a:gd name="connsiteX43" fmla="*/ 608766 w 1508539"/>
              <a:gd name="connsiteY43" fmla="*/ 5173621 h 6858000"/>
              <a:gd name="connsiteX44" fmla="*/ 604400 w 1508539"/>
              <a:gd name="connsiteY44" fmla="*/ 5159961 h 6858000"/>
              <a:gd name="connsiteX45" fmla="*/ 611077 w 1508539"/>
              <a:gd name="connsiteY45" fmla="*/ 5144295 h 6858000"/>
              <a:gd name="connsiteX46" fmla="*/ 608010 w 1508539"/>
              <a:gd name="connsiteY46" fmla="*/ 5125185 h 6858000"/>
              <a:gd name="connsiteX47" fmla="*/ 614840 w 1508539"/>
              <a:gd name="connsiteY47" fmla="*/ 5121884 h 6858000"/>
              <a:gd name="connsiteX48" fmla="*/ 621876 w 1508539"/>
              <a:gd name="connsiteY48" fmla="*/ 5067850 h 6858000"/>
              <a:gd name="connsiteX49" fmla="*/ 624607 w 1508539"/>
              <a:gd name="connsiteY49" fmla="*/ 5060861 h 6858000"/>
              <a:gd name="connsiteX50" fmla="*/ 621311 w 1508539"/>
              <a:gd name="connsiteY50" fmla="*/ 5034192 h 6858000"/>
              <a:gd name="connsiteX51" fmla="*/ 622865 w 1508539"/>
              <a:gd name="connsiteY51" fmla="*/ 4993030 h 6858000"/>
              <a:gd name="connsiteX52" fmla="*/ 629774 w 1508539"/>
              <a:gd name="connsiteY52" fmla="*/ 4946844 h 6858000"/>
              <a:gd name="connsiteX53" fmla="*/ 625630 w 1508539"/>
              <a:gd name="connsiteY53" fmla="*/ 4932692 h 6858000"/>
              <a:gd name="connsiteX54" fmla="*/ 641033 w 1508539"/>
              <a:gd name="connsiteY54" fmla="*/ 4858827 h 6858000"/>
              <a:gd name="connsiteX55" fmla="*/ 646936 w 1508539"/>
              <a:gd name="connsiteY55" fmla="*/ 4821170 h 6858000"/>
              <a:gd name="connsiteX56" fmla="*/ 651669 w 1508539"/>
              <a:gd name="connsiteY56" fmla="*/ 4780965 h 6858000"/>
              <a:gd name="connsiteX57" fmla="*/ 652962 w 1508539"/>
              <a:gd name="connsiteY57" fmla="*/ 4750867 h 6858000"/>
              <a:gd name="connsiteX58" fmla="*/ 650769 w 1508539"/>
              <a:gd name="connsiteY58" fmla="*/ 4690749 h 6858000"/>
              <a:gd name="connsiteX59" fmla="*/ 646249 w 1508539"/>
              <a:gd name="connsiteY59" fmla="*/ 4584173 h 6858000"/>
              <a:gd name="connsiteX60" fmla="*/ 641332 w 1508539"/>
              <a:gd name="connsiteY60" fmla="*/ 4444346 h 6858000"/>
              <a:gd name="connsiteX61" fmla="*/ 637897 w 1508539"/>
              <a:gd name="connsiteY61" fmla="*/ 4375228 h 6858000"/>
              <a:gd name="connsiteX62" fmla="*/ 618550 w 1508539"/>
              <a:gd name="connsiteY62" fmla="*/ 4214165 h 6858000"/>
              <a:gd name="connsiteX63" fmla="*/ 622623 w 1508539"/>
              <a:gd name="connsiteY63" fmla="*/ 4090296 h 6858000"/>
              <a:gd name="connsiteX64" fmla="*/ 607879 w 1508539"/>
              <a:gd name="connsiteY64" fmla="*/ 4033999 h 6858000"/>
              <a:gd name="connsiteX65" fmla="*/ 609028 w 1508539"/>
              <a:gd name="connsiteY65" fmla="*/ 4031933 h 6858000"/>
              <a:gd name="connsiteX66" fmla="*/ 607604 w 1508539"/>
              <a:gd name="connsiteY66" fmla="*/ 4013953 h 6858000"/>
              <a:gd name="connsiteX67" fmla="*/ 593899 w 1508539"/>
              <a:gd name="connsiteY67" fmla="*/ 3974753 h 6858000"/>
              <a:gd name="connsiteX68" fmla="*/ 595497 w 1508539"/>
              <a:gd name="connsiteY68" fmla="*/ 3969950 h 6858000"/>
              <a:gd name="connsiteX69" fmla="*/ 588919 w 1508539"/>
              <a:gd name="connsiteY69" fmla="*/ 3933779 h 6858000"/>
              <a:gd name="connsiteX70" fmla="*/ 590250 w 1508539"/>
              <a:gd name="connsiteY70" fmla="*/ 3933093 h 6858000"/>
              <a:gd name="connsiteX71" fmla="*/ 594604 w 1508539"/>
              <a:gd name="connsiteY71" fmla="*/ 3922082 h 6858000"/>
              <a:gd name="connsiteX72" fmla="*/ 599682 w 1508539"/>
              <a:gd name="connsiteY72" fmla="*/ 3901461 h 6858000"/>
              <a:gd name="connsiteX73" fmla="*/ 622276 w 1508539"/>
              <a:gd name="connsiteY73" fmla="*/ 3813873 h 6858000"/>
              <a:gd name="connsiteX74" fmla="*/ 621701 w 1508539"/>
              <a:gd name="connsiteY74" fmla="*/ 3806161 h 6858000"/>
              <a:gd name="connsiteX75" fmla="*/ 622008 w 1508539"/>
              <a:gd name="connsiteY75" fmla="*/ 3805957 h 6858000"/>
              <a:gd name="connsiteX76" fmla="*/ 622035 w 1508539"/>
              <a:gd name="connsiteY76" fmla="*/ 3797724 h 6858000"/>
              <a:gd name="connsiteX77" fmla="*/ 620650 w 1508539"/>
              <a:gd name="connsiteY77" fmla="*/ 3792098 h 6858000"/>
              <a:gd name="connsiteX78" fmla="*/ 619534 w 1508539"/>
              <a:gd name="connsiteY78" fmla="*/ 3777135 h 6858000"/>
              <a:gd name="connsiteX79" fmla="*/ 621267 w 1508539"/>
              <a:gd name="connsiteY79" fmla="*/ 3771656 h 6858000"/>
              <a:gd name="connsiteX80" fmla="*/ 625010 w 1508539"/>
              <a:gd name="connsiteY80" fmla="*/ 3769007 h 6858000"/>
              <a:gd name="connsiteX81" fmla="*/ 624476 w 1508539"/>
              <a:gd name="connsiteY81" fmla="*/ 3767709 h 6858000"/>
              <a:gd name="connsiteX82" fmla="*/ 633172 w 1508539"/>
              <a:gd name="connsiteY82" fmla="*/ 3738082 h 6858000"/>
              <a:gd name="connsiteX83" fmla="*/ 640518 w 1508539"/>
              <a:gd name="connsiteY83" fmla="*/ 3673397 h 6858000"/>
              <a:gd name="connsiteX84" fmla="*/ 639814 w 1508539"/>
              <a:gd name="connsiteY84" fmla="*/ 3637109 h 6858000"/>
              <a:gd name="connsiteX85" fmla="*/ 643257 w 1508539"/>
              <a:gd name="connsiteY85" fmla="*/ 3536883 h 6858000"/>
              <a:gd name="connsiteX86" fmla="*/ 650795 w 1508539"/>
              <a:gd name="connsiteY86" fmla="*/ 3435652 h 6858000"/>
              <a:gd name="connsiteX87" fmla="*/ 652466 w 1508539"/>
              <a:gd name="connsiteY87" fmla="*/ 3307769 h 6858000"/>
              <a:gd name="connsiteX88" fmla="*/ 670029 w 1508539"/>
              <a:gd name="connsiteY88" fmla="*/ 3250522 h 6858000"/>
              <a:gd name="connsiteX89" fmla="*/ 670454 w 1508539"/>
              <a:gd name="connsiteY89" fmla="*/ 3229163 h 6858000"/>
              <a:gd name="connsiteX90" fmla="*/ 672277 w 1508539"/>
              <a:gd name="connsiteY90" fmla="*/ 3217217 h 6858000"/>
              <a:gd name="connsiteX91" fmla="*/ 659112 w 1508539"/>
              <a:gd name="connsiteY91" fmla="*/ 3183755 h 6858000"/>
              <a:gd name="connsiteX92" fmla="*/ 659613 w 1508539"/>
              <a:gd name="connsiteY92" fmla="*/ 3178642 h 6858000"/>
              <a:gd name="connsiteX93" fmla="*/ 647213 w 1508539"/>
              <a:gd name="connsiteY93" fmla="*/ 3158586 h 6858000"/>
              <a:gd name="connsiteX94" fmla="*/ 632398 w 1508539"/>
              <a:gd name="connsiteY94" fmla="*/ 3129034 h 6858000"/>
              <a:gd name="connsiteX95" fmla="*/ 633063 w 1508539"/>
              <a:gd name="connsiteY95" fmla="*/ 3126682 h 6858000"/>
              <a:gd name="connsiteX96" fmla="*/ 623931 w 1508539"/>
              <a:gd name="connsiteY96" fmla="*/ 3114519 h 6858000"/>
              <a:gd name="connsiteX97" fmla="*/ 610540 w 1508539"/>
              <a:gd name="connsiteY97" fmla="*/ 3106272 h 6858000"/>
              <a:gd name="connsiteX98" fmla="*/ 583270 w 1508539"/>
              <a:gd name="connsiteY98" fmla="*/ 2958185 h 6858000"/>
              <a:gd name="connsiteX99" fmla="*/ 525884 w 1508539"/>
              <a:gd name="connsiteY99" fmla="*/ 2762989 h 6858000"/>
              <a:gd name="connsiteX100" fmla="*/ 474802 w 1508539"/>
              <a:gd name="connsiteY100" fmla="*/ 2554718 h 6858000"/>
              <a:gd name="connsiteX101" fmla="*/ 454896 w 1508539"/>
              <a:gd name="connsiteY101" fmla="*/ 2485734 h 6858000"/>
              <a:gd name="connsiteX102" fmla="*/ 445619 w 1508539"/>
              <a:gd name="connsiteY102" fmla="*/ 2447068 h 6858000"/>
              <a:gd name="connsiteX103" fmla="*/ 432580 w 1508539"/>
              <a:gd name="connsiteY103" fmla="*/ 2425819 h 6858000"/>
              <a:gd name="connsiteX104" fmla="*/ 438579 w 1508539"/>
              <a:gd name="connsiteY104" fmla="*/ 2402874 h 6858000"/>
              <a:gd name="connsiteX105" fmla="*/ 441191 w 1508539"/>
              <a:gd name="connsiteY105" fmla="*/ 2381443 h 6858000"/>
              <a:gd name="connsiteX106" fmla="*/ 417520 w 1508539"/>
              <a:gd name="connsiteY106" fmla="*/ 2261920 h 6858000"/>
              <a:gd name="connsiteX107" fmla="*/ 407407 w 1508539"/>
              <a:gd name="connsiteY107" fmla="*/ 2195378 h 6858000"/>
              <a:gd name="connsiteX108" fmla="*/ 391624 w 1508539"/>
              <a:gd name="connsiteY108" fmla="*/ 2155135 h 6858000"/>
              <a:gd name="connsiteX109" fmla="*/ 389082 w 1508539"/>
              <a:gd name="connsiteY109" fmla="*/ 2118008 h 6858000"/>
              <a:gd name="connsiteX110" fmla="*/ 390075 w 1508539"/>
              <a:gd name="connsiteY110" fmla="*/ 2050531 h 6858000"/>
              <a:gd name="connsiteX111" fmla="*/ 381881 w 1508539"/>
              <a:gd name="connsiteY111" fmla="*/ 1963269 h 6858000"/>
              <a:gd name="connsiteX112" fmla="*/ 363059 w 1508539"/>
              <a:gd name="connsiteY112" fmla="*/ 1906352 h 6858000"/>
              <a:gd name="connsiteX113" fmla="*/ 339616 w 1508539"/>
              <a:gd name="connsiteY113" fmla="*/ 1861531 h 6858000"/>
              <a:gd name="connsiteX114" fmla="*/ 293415 w 1508539"/>
              <a:gd name="connsiteY114" fmla="*/ 1732919 h 6858000"/>
              <a:gd name="connsiteX115" fmla="*/ 265726 w 1508539"/>
              <a:gd name="connsiteY115" fmla="*/ 1663540 h 6858000"/>
              <a:gd name="connsiteX116" fmla="*/ 264852 w 1508539"/>
              <a:gd name="connsiteY116" fmla="*/ 1615777 h 6858000"/>
              <a:gd name="connsiteX117" fmla="*/ 245647 w 1508539"/>
              <a:gd name="connsiteY117" fmla="*/ 1563678 h 6858000"/>
              <a:gd name="connsiteX118" fmla="*/ 258727 w 1508539"/>
              <a:gd name="connsiteY118" fmla="*/ 1519474 h 6858000"/>
              <a:gd name="connsiteX119" fmla="*/ 251469 w 1508539"/>
              <a:gd name="connsiteY119" fmla="*/ 1477995 h 6858000"/>
              <a:gd name="connsiteX120" fmla="*/ 237554 w 1508539"/>
              <a:gd name="connsiteY120" fmla="*/ 1373769 h 6858000"/>
              <a:gd name="connsiteX121" fmla="*/ 245861 w 1508539"/>
              <a:gd name="connsiteY121" fmla="*/ 1307086 h 6858000"/>
              <a:gd name="connsiteX122" fmla="*/ 247049 w 1508539"/>
              <a:gd name="connsiteY122" fmla="*/ 1189033 h 6858000"/>
              <a:gd name="connsiteX123" fmla="*/ 251734 w 1508539"/>
              <a:gd name="connsiteY123" fmla="*/ 1168288 h 6858000"/>
              <a:gd name="connsiteX124" fmla="*/ 244016 w 1508539"/>
              <a:gd name="connsiteY124" fmla="*/ 1142577 h 6858000"/>
              <a:gd name="connsiteX125" fmla="*/ 233322 w 1508539"/>
              <a:gd name="connsiteY125" fmla="*/ 1088484 h 6858000"/>
              <a:gd name="connsiteX126" fmla="*/ 222058 w 1508539"/>
              <a:gd name="connsiteY126" fmla="*/ 1016103 h 6858000"/>
              <a:gd name="connsiteX127" fmla="*/ 223514 w 1508539"/>
              <a:gd name="connsiteY127" fmla="*/ 932283 h 6858000"/>
              <a:gd name="connsiteX128" fmla="*/ 225750 w 1508539"/>
              <a:gd name="connsiteY128" fmla="*/ 915925 h 6858000"/>
              <a:gd name="connsiteX129" fmla="*/ 218379 w 1508539"/>
              <a:gd name="connsiteY129" fmla="*/ 896999 h 6858000"/>
              <a:gd name="connsiteX130" fmla="*/ 187787 w 1508539"/>
              <a:gd name="connsiteY130" fmla="*/ 821517 h 6858000"/>
              <a:gd name="connsiteX131" fmla="*/ 166737 w 1508539"/>
              <a:gd name="connsiteY131" fmla="*/ 751353 h 6858000"/>
              <a:gd name="connsiteX132" fmla="*/ 166295 w 1508539"/>
              <a:gd name="connsiteY132" fmla="*/ 721230 h 6858000"/>
              <a:gd name="connsiteX133" fmla="*/ 151966 w 1508539"/>
              <a:gd name="connsiteY133" fmla="*/ 681659 h 6858000"/>
              <a:gd name="connsiteX134" fmla="*/ 137385 w 1508539"/>
              <a:gd name="connsiteY134" fmla="*/ 635218 h 6858000"/>
              <a:gd name="connsiteX135" fmla="*/ 142396 w 1508539"/>
              <a:gd name="connsiteY135" fmla="*/ 613763 h 6858000"/>
              <a:gd name="connsiteX136" fmla="*/ 128338 w 1508539"/>
              <a:gd name="connsiteY136" fmla="*/ 598582 h 6858000"/>
              <a:gd name="connsiteX137" fmla="*/ 128019 w 1508539"/>
              <a:gd name="connsiteY137" fmla="*/ 576846 h 6858000"/>
              <a:gd name="connsiteX138" fmla="*/ 107645 w 1508539"/>
              <a:gd name="connsiteY138" fmla="*/ 530055 h 6858000"/>
              <a:gd name="connsiteX139" fmla="*/ 106893 w 1508539"/>
              <a:gd name="connsiteY139" fmla="*/ 465389 h 6858000"/>
              <a:gd name="connsiteX140" fmla="*/ 89816 w 1508539"/>
              <a:gd name="connsiteY140" fmla="*/ 424699 h 6858000"/>
              <a:gd name="connsiteX141" fmla="*/ 90191 w 1508539"/>
              <a:gd name="connsiteY141" fmla="*/ 404917 h 6858000"/>
              <a:gd name="connsiteX142" fmla="*/ 70148 w 1508539"/>
              <a:gd name="connsiteY142" fmla="*/ 367211 h 6858000"/>
              <a:gd name="connsiteX143" fmla="*/ 36452 w 1508539"/>
              <a:gd name="connsiteY143" fmla="*/ 268519 h 6858000"/>
              <a:gd name="connsiteX144" fmla="*/ 23935 w 1508539"/>
              <a:gd name="connsiteY144" fmla="*/ 160886 h 6858000"/>
              <a:gd name="connsiteX145" fmla="*/ 19312 w 1508539"/>
              <a:gd name="connsiteY145" fmla="*/ 47336 h 6858000"/>
              <a:gd name="connsiteX146" fmla="*/ 0 w 1508539"/>
              <a:gd name="connsiteY146"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169039 w 1508539"/>
              <a:gd name="connsiteY14" fmla="*/ 6553006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57757 w 1508539"/>
              <a:gd name="connsiteY9" fmla="*/ 6593735 h 6858000"/>
              <a:gd name="connsiteX10" fmla="*/ 164248 w 1508539"/>
              <a:gd name="connsiteY10" fmla="*/ 6574442 h 6858000"/>
              <a:gd name="connsiteX11" fmla="*/ 164588 w 1508539"/>
              <a:gd name="connsiteY11" fmla="*/ 6568530 h 6858000"/>
              <a:gd name="connsiteX12" fmla="*/ 166997 w 1508539"/>
              <a:gd name="connsiteY12" fmla="*/ 6560674 h 6858000"/>
              <a:gd name="connsiteX13" fmla="*/ 167342 w 1508539"/>
              <a:gd name="connsiteY13" fmla="*/ 6560598 h 6858000"/>
              <a:gd name="connsiteX14" fmla="*/ 201349 w 1508539"/>
              <a:gd name="connsiteY14" fmla="*/ 6530567 h 6858000"/>
              <a:gd name="connsiteX15" fmla="*/ 215389 w 1508539"/>
              <a:gd name="connsiteY15" fmla="*/ 6478062 h 6858000"/>
              <a:gd name="connsiteX16" fmla="*/ 226078 w 1508539"/>
              <a:gd name="connsiteY16" fmla="*/ 6460325 h 6858000"/>
              <a:gd name="connsiteX17" fmla="*/ 233311 w 1508539"/>
              <a:gd name="connsiteY17" fmla="*/ 6451488 h 6858000"/>
              <a:gd name="connsiteX18" fmla="*/ 234746 w 1508539"/>
              <a:gd name="connsiteY18" fmla="*/ 6451348 h 6858000"/>
              <a:gd name="connsiteX19" fmla="*/ 239104 w 1508539"/>
              <a:gd name="connsiteY19" fmla="*/ 6414240 h 6858000"/>
              <a:gd name="connsiteX20" fmla="*/ 241880 w 1508539"/>
              <a:gd name="connsiteY20" fmla="*/ 6384857 h 6858000"/>
              <a:gd name="connsiteX21" fmla="*/ 240591 w 1508539"/>
              <a:gd name="connsiteY21" fmla="*/ 6367510 h 6858000"/>
              <a:gd name="connsiteX22" fmla="*/ 244471 w 1508539"/>
              <a:gd name="connsiteY22" fmla="*/ 6349778 h 6858000"/>
              <a:gd name="connsiteX23" fmla="*/ 246136 w 1508539"/>
              <a:gd name="connsiteY23" fmla="*/ 6348250 h 6858000"/>
              <a:gd name="connsiteX24" fmla="*/ 262170 w 1508539"/>
              <a:gd name="connsiteY24" fmla="*/ 6281972 h 6858000"/>
              <a:gd name="connsiteX25" fmla="*/ 272933 w 1508539"/>
              <a:gd name="connsiteY25" fmla="*/ 6211940 h 6858000"/>
              <a:gd name="connsiteX26" fmla="*/ 314428 w 1508539"/>
              <a:gd name="connsiteY26" fmla="*/ 6113913 h 6858000"/>
              <a:gd name="connsiteX27" fmla="*/ 318721 w 1508539"/>
              <a:gd name="connsiteY27" fmla="*/ 6028119 h 6858000"/>
              <a:gd name="connsiteX28" fmla="*/ 345501 w 1508539"/>
              <a:gd name="connsiteY28" fmla="*/ 5934687 h 6858000"/>
              <a:gd name="connsiteX29" fmla="*/ 379513 w 1508539"/>
              <a:gd name="connsiteY29" fmla="*/ 5765594 h 6858000"/>
              <a:gd name="connsiteX30" fmla="*/ 411349 w 1508539"/>
              <a:gd name="connsiteY30" fmla="*/ 5693685 h 6858000"/>
              <a:gd name="connsiteX31" fmla="*/ 431404 w 1508539"/>
              <a:gd name="connsiteY31" fmla="*/ 5665173 h 6858000"/>
              <a:gd name="connsiteX32" fmla="*/ 465121 w 1508539"/>
              <a:gd name="connsiteY32" fmla="*/ 5563435 h 6858000"/>
              <a:gd name="connsiteX33" fmla="*/ 494626 w 1508539"/>
              <a:gd name="connsiteY33" fmla="*/ 5476393 h 6858000"/>
              <a:gd name="connsiteX34" fmla="*/ 525819 w 1508539"/>
              <a:gd name="connsiteY34" fmla="*/ 5396260 h 6858000"/>
              <a:gd name="connsiteX35" fmla="*/ 541800 w 1508539"/>
              <a:gd name="connsiteY35" fmla="*/ 5330009 h 6858000"/>
              <a:gd name="connsiteX36" fmla="*/ 575293 w 1508539"/>
              <a:gd name="connsiteY36" fmla="*/ 5273739 h 6858000"/>
              <a:gd name="connsiteX37" fmla="*/ 584892 w 1508539"/>
              <a:gd name="connsiteY37" fmla="*/ 5241779 h 6858000"/>
              <a:gd name="connsiteX38" fmla="*/ 596118 w 1508539"/>
              <a:gd name="connsiteY38" fmla="*/ 5225268 h 6858000"/>
              <a:gd name="connsiteX39" fmla="*/ 597138 w 1508539"/>
              <a:gd name="connsiteY39" fmla="*/ 5217684 h 6858000"/>
              <a:gd name="connsiteX40" fmla="*/ 604479 w 1508539"/>
              <a:gd name="connsiteY40" fmla="*/ 5193377 h 6858000"/>
              <a:gd name="connsiteX41" fmla="*/ 607782 w 1508539"/>
              <a:gd name="connsiteY41" fmla="*/ 5179288 h 6858000"/>
              <a:gd name="connsiteX42" fmla="*/ 608766 w 1508539"/>
              <a:gd name="connsiteY42" fmla="*/ 5173621 h 6858000"/>
              <a:gd name="connsiteX43" fmla="*/ 604400 w 1508539"/>
              <a:gd name="connsiteY43" fmla="*/ 5159961 h 6858000"/>
              <a:gd name="connsiteX44" fmla="*/ 611077 w 1508539"/>
              <a:gd name="connsiteY44" fmla="*/ 5144295 h 6858000"/>
              <a:gd name="connsiteX45" fmla="*/ 608010 w 1508539"/>
              <a:gd name="connsiteY45" fmla="*/ 5125185 h 6858000"/>
              <a:gd name="connsiteX46" fmla="*/ 614840 w 1508539"/>
              <a:gd name="connsiteY46" fmla="*/ 5121884 h 6858000"/>
              <a:gd name="connsiteX47" fmla="*/ 621876 w 1508539"/>
              <a:gd name="connsiteY47" fmla="*/ 5067850 h 6858000"/>
              <a:gd name="connsiteX48" fmla="*/ 624607 w 1508539"/>
              <a:gd name="connsiteY48" fmla="*/ 5060861 h 6858000"/>
              <a:gd name="connsiteX49" fmla="*/ 621311 w 1508539"/>
              <a:gd name="connsiteY49" fmla="*/ 5034192 h 6858000"/>
              <a:gd name="connsiteX50" fmla="*/ 622865 w 1508539"/>
              <a:gd name="connsiteY50" fmla="*/ 4993030 h 6858000"/>
              <a:gd name="connsiteX51" fmla="*/ 629774 w 1508539"/>
              <a:gd name="connsiteY51" fmla="*/ 4946844 h 6858000"/>
              <a:gd name="connsiteX52" fmla="*/ 625630 w 1508539"/>
              <a:gd name="connsiteY52" fmla="*/ 4932692 h 6858000"/>
              <a:gd name="connsiteX53" fmla="*/ 641033 w 1508539"/>
              <a:gd name="connsiteY53" fmla="*/ 4858827 h 6858000"/>
              <a:gd name="connsiteX54" fmla="*/ 646936 w 1508539"/>
              <a:gd name="connsiteY54" fmla="*/ 4821170 h 6858000"/>
              <a:gd name="connsiteX55" fmla="*/ 651669 w 1508539"/>
              <a:gd name="connsiteY55" fmla="*/ 4780965 h 6858000"/>
              <a:gd name="connsiteX56" fmla="*/ 652962 w 1508539"/>
              <a:gd name="connsiteY56" fmla="*/ 4750867 h 6858000"/>
              <a:gd name="connsiteX57" fmla="*/ 650769 w 1508539"/>
              <a:gd name="connsiteY57" fmla="*/ 4690749 h 6858000"/>
              <a:gd name="connsiteX58" fmla="*/ 646249 w 1508539"/>
              <a:gd name="connsiteY58" fmla="*/ 4584173 h 6858000"/>
              <a:gd name="connsiteX59" fmla="*/ 641332 w 1508539"/>
              <a:gd name="connsiteY59" fmla="*/ 4444346 h 6858000"/>
              <a:gd name="connsiteX60" fmla="*/ 637897 w 1508539"/>
              <a:gd name="connsiteY60" fmla="*/ 4375228 h 6858000"/>
              <a:gd name="connsiteX61" fmla="*/ 618550 w 1508539"/>
              <a:gd name="connsiteY61" fmla="*/ 4214165 h 6858000"/>
              <a:gd name="connsiteX62" fmla="*/ 622623 w 1508539"/>
              <a:gd name="connsiteY62" fmla="*/ 4090296 h 6858000"/>
              <a:gd name="connsiteX63" fmla="*/ 607879 w 1508539"/>
              <a:gd name="connsiteY63" fmla="*/ 4033999 h 6858000"/>
              <a:gd name="connsiteX64" fmla="*/ 609028 w 1508539"/>
              <a:gd name="connsiteY64" fmla="*/ 4031933 h 6858000"/>
              <a:gd name="connsiteX65" fmla="*/ 607604 w 1508539"/>
              <a:gd name="connsiteY65" fmla="*/ 4013953 h 6858000"/>
              <a:gd name="connsiteX66" fmla="*/ 593899 w 1508539"/>
              <a:gd name="connsiteY66" fmla="*/ 3974753 h 6858000"/>
              <a:gd name="connsiteX67" fmla="*/ 595497 w 1508539"/>
              <a:gd name="connsiteY67" fmla="*/ 3969950 h 6858000"/>
              <a:gd name="connsiteX68" fmla="*/ 588919 w 1508539"/>
              <a:gd name="connsiteY68" fmla="*/ 3933779 h 6858000"/>
              <a:gd name="connsiteX69" fmla="*/ 590250 w 1508539"/>
              <a:gd name="connsiteY69" fmla="*/ 3933093 h 6858000"/>
              <a:gd name="connsiteX70" fmla="*/ 594604 w 1508539"/>
              <a:gd name="connsiteY70" fmla="*/ 3922082 h 6858000"/>
              <a:gd name="connsiteX71" fmla="*/ 599682 w 1508539"/>
              <a:gd name="connsiteY71" fmla="*/ 3901461 h 6858000"/>
              <a:gd name="connsiteX72" fmla="*/ 622276 w 1508539"/>
              <a:gd name="connsiteY72" fmla="*/ 3813873 h 6858000"/>
              <a:gd name="connsiteX73" fmla="*/ 621701 w 1508539"/>
              <a:gd name="connsiteY73" fmla="*/ 3806161 h 6858000"/>
              <a:gd name="connsiteX74" fmla="*/ 622008 w 1508539"/>
              <a:gd name="connsiteY74" fmla="*/ 3805957 h 6858000"/>
              <a:gd name="connsiteX75" fmla="*/ 622035 w 1508539"/>
              <a:gd name="connsiteY75" fmla="*/ 3797724 h 6858000"/>
              <a:gd name="connsiteX76" fmla="*/ 620650 w 1508539"/>
              <a:gd name="connsiteY76" fmla="*/ 3792098 h 6858000"/>
              <a:gd name="connsiteX77" fmla="*/ 619534 w 1508539"/>
              <a:gd name="connsiteY77" fmla="*/ 3777135 h 6858000"/>
              <a:gd name="connsiteX78" fmla="*/ 621267 w 1508539"/>
              <a:gd name="connsiteY78" fmla="*/ 3771656 h 6858000"/>
              <a:gd name="connsiteX79" fmla="*/ 625010 w 1508539"/>
              <a:gd name="connsiteY79" fmla="*/ 3769007 h 6858000"/>
              <a:gd name="connsiteX80" fmla="*/ 624476 w 1508539"/>
              <a:gd name="connsiteY80" fmla="*/ 3767709 h 6858000"/>
              <a:gd name="connsiteX81" fmla="*/ 633172 w 1508539"/>
              <a:gd name="connsiteY81" fmla="*/ 3738082 h 6858000"/>
              <a:gd name="connsiteX82" fmla="*/ 640518 w 1508539"/>
              <a:gd name="connsiteY82" fmla="*/ 3673397 h 6858000"/>
              <a:gd name="connsiteX83" fmla="*/ 639814 w 1508539"/>
              <a:gd name="connsiteY83" fmla="*/ 3637109 h 6858000"/>
              <a:gd name="connsiteX84" fmla="*/ 643257 w 1508539"/>
              <a:gd name="connsiteY84" fmla="*/ 3536883 h 6858000"/>
              <a:gd name="connsiteX85" fmla="*/ 650795 w 1508539"/>
              <a:gd name="connsiteY85" fmla="*/ 3435652 h 6858000"/>
              <a:gd name="connsiteX86" fmla="*/ 652466 w 1508539"/>
              <a:gd name="connsiteY86" fmla="*/ 3307769 h 6858000"/>
              <a:gd name="connsiteX87" fmla="*/ 670029 w 1508539"/>
              <a:gd name="connsiteY87" fmla="*/ 3250522 h 6858000"/>
              <a:gd name="connsiteX88" fmla="*/ 670454 w 1508539"/>
              <a:gd name="connsiteY88" fmla="*/ 3229163 h 6858000"/>
              <a:gd name="connsiteX89" fmla="*/ 672277 w 1508539"/>
              <a:gd name="connsiteY89" fmla="*/ 3217217 h 6858000"/>
              <a:gd name="connsiteX90" fmla="*/ 659112 w 1508539"/>
              <a:gd name="connsiteY90" fmla="*/ 3183755 h 6858000"/>
              <a:gd name="connsiteX91" fmla="*/ 659613 w 1508539"/>
              <a:gd name="connsiteY91" fmla="*/ 3178642 h 6858000"/>
              <a:gd name="connsiteX92" fmla="*/ 647213 w 1508539"/>
              <a:gd name="connsiteY92" fmla="*/ 3158586 h 6858000"/>
              <a:gd name="connsiteX93" fmla="*/ 632398 w 1508539"/>
              <a:gd name="connsiteY93" fmla="*/ 3129034 h 6858000"/>
              <a:gd name="connsiteX94" fmla="*/ 633063 w 1508539"/>
              <a:gd name="connsiteY94" fmla="*/ 3126682 h 6858000"/>
              <a:gd name="connsiteX95" fmla="*/ 623931 w 1508539"/>
              <a:gd name="connsiteY95" fmla="*/ 3114519 h 6858000"/>
              <a:gd name="connsiteX96" fmla="*/ 610540 w 1508539"/>
              <a:gd name="connsiteY96" fmla="*/ 3106272 h 6858000"/>
              <a:gd name="connsiteX97" fmla="*/ 583270 w 1508539"/>
              <a:gd name="connsiteY97" fmla="*/ 2958185 h 6858000"/>
              <a:gd name="connsiteX98" fmla="*/ 525884 w 1508539"/>
              <a:gd name="connsiteY98" fmla="*/ 2762989 h 6858000"/>
              <a:gd name="connsiteX99" fmla="*/ 474802 w 1508539"/>
              <a:gd name="connsiteY99" fmla="*/ 2554718 h 6858000"/>
              <a:gd name="connsiteX100" fmla="*/ 454896 w 1508539"/>
              <a:gd name="connsiteY100" fmla="*/ 2485734 h 6858000"/>
              <a:gd name="connsiteX101" fmla="*/ 445619 w 1508539"/>
              <a:gd name="connsiteY101" fmla="*/ 2447068 h 6858000"/>
              <a:gd name="connsiteX102" fmla="*/ 432580 w 1508539"/>
              <a:gd name="connsiteY102" fmla="*/ 2425819 h 6858000"/>
              <a:gd name="connsiteX103" fmla="*/ 438579 w 1508539"/>
              <a:gd name="connsiteY103" fmla="*/ 2402874 h 6858000"/>
              <a:gd name="connsiteX104" fmla="*/ 441191 w 1508539"/>
              <a:gd name="connsiteY104" fmla="*/ 2381443 h 6858000"/>
              <a:gd name="connsiteX105" fmla="*/ 417520 w 1508539"/>
              <a:gd name="connsiteY105" fmla="*/ 2261920 h 6858000"/>
              <a:gd name="connsiteX106" fmla="*/ 407407 w 1508539"/>
              <a:gd name="connsiteY106" fmla="*/ 2195378 h 6858000"/>
              <a:gd name="connsiteX107" fmla="*/ 391624 w 1508539"/>
              <a:gd name="connsiteY107" fmla="*/ 2155135 h 6858000"/>
              <a:gd name="connsiteX108" fmla="*/ 389082 w 1508539"/>
              <a:gd name="connsiteY108" fmla="*/ 2118008 h 6858000"/>
              <a:gd name="connsiteX109" fmla="*/ 390075 w 1508539"/>
              <a:gd name="connsiteY109" fmla="*/ 2050531 h 6858000"/>
              <a:gd name="connsiteX110" fmla="*/ 381881 w 1508539"/>
              <a:gd name="connsiteY110" fmla="*/ 1963269 h 6858000"/>
              <a:gd name="connsiteX111" fmla="*/ 363059 w 1508539"/>
              <a:gd name="connsiteY111" fmla="*/ 1906352 h 6858000"/>
              <a:gd name="connsiteX112" fmla="*/ 339616 w 1508539"/>
              <a:gd name="connsiteY112" fmla="*/ 1861531 h 6858000"/>
              <a:gd name="connsiteX113" fmla="*/ 293415 w 1508539"/>
              <a:gd name="connsiteY113" fmla="*/ 1732919 h 6858000"/>
              <a:gd name="connsiteX114" fmla="*/ 265726 w 1508539"/>
              <a:gd name="connsiteY114" fmla="*/ 1663540 h 6858000"/>
              <a:gd name="connsiteX115" fmla="*/ 264852 w 1508539"/>
              <a:gd name="connsiteY115" fmla="*/ 1615777 h 6858000"/>
              <a:gd name="connsiteX116" fmla="*/ 245647 w 1508539"/>
              <a:gd name="connsiteY116" fmla="*/ 1563678 h 6858000"/>
              <a:gd name="connsiteX117" fmla="*/ 258727 w 1508539"/>
              <a:gd name="connsiteY117" fmla="*/ 1519474 h 6858000"/>
              <a:gd name="connsiteX118" fmla="*/ 251469 w 1508539"/>
              <a:gd name="connsiteY118" fmla="*/ 1477995 h 6858000"/>
              <a:gd name="connsiteX119" fmla="*/ 237554 w 1508539"/>
              <a:gd name="connsiteY119" fmla="*/ 1373769 h 6858000"/>
              <a:gd name="connsiteX120" fmla="*/ 245861 w 1508539"/>
              <a:gd name="connsiteY120" fmla="*/ 1307086 h 6858000"/>
              <a:gd name="connsiteX121" fmla="*/ 247049 w 1508539"/>
              <a:gd name="connsiteY121" fmla="*/ 1189033 h 6858000"/>
              <a:gd name="connsiteX122" fmla="*/ 251734 w 1508539"/>
              <a:gd name="connsiteY122" fmla="*/ 1168288 h 6858000"/>
              <a:gd name="connsiteX123" fmla="*/ 244016 w 1508539"/>
              <a:gd name="connsiteY123" fmla="*/ 1142577 h 6858000"/>
              <a:gd name="connsiteX124" fmla="*/ 233322 w 1508539"/>
              <a:gd name="connsiteY124" fmla="*/ 1088484 h 6858000"/>
              <a:gd name="connsiteX125" fmla="*/ 222058 w 1508539"/>
              <a:gd name="connsiteY125" fmla="*/ 1016103 h 6858000"/>
              <a:gd name="connsiteX126" fmla="*/ 223514 w 1508539"/>
              <a:gd name="connsiteY126" fmla="*/ 932283 h 6858000"/>
              <a:gd name="connsiteX127" fmla="*/ 225750 w 1508539"/>
              <a:gd name="connsiteY127" fmla="*/ 915925 h 6858000"/>
              <a:gd name="connsiteX128" fmla="*/ 218379 w 1508539"/>
              <a:gd name="connsiteY128" fmla="*/ 896999 h 6858000"/>
              <a:gd name="connsiteX129" fmla="*/ 187787 w 1508539"/>
              <a:gd name="connsiteY129" fmla="*/ 821517 h 6858000"/>
              <a:gd name="connsiteX130" fmla="*/ 166737 w 1508539"/>
              <a:gd name="connsiteY130" fmla="*/ 751353 h 6858000"/>
              <a:gd name="connsiteX131" fmla="*/ 166295 w 1508539"/>
              <a:gd name="connsiteY131" fmla="*/ 721230 h 6858000"/>
              <a:gd name="connsiteX132" fmla="*/ 151966 w 1508539"/>
              <a:gd name="connsiteY132" fmla="*/ 681659 h 6858000"/>
              <a:gd name="connsiteX133" fmla="*/ 137385 w 1508539"/>
              <a:gd name="connsiteY133" fmla="*/ 635218 h 6858000"/>
              <a:gd name="connsiteX134" fmla="*/ 142396 w 1508539"/>
              <a:gd name="connsiteY134" fmla="*/ 613763 h 6858000"/>
              <a:gd name="connsiteX135" fmla="*/ 128338 w 1508539"/>
              <a:gd name="connsiteY135" fmla="*/ 598582 h 6858000"/>
              <a:gd name="connsiteX136" fmla="*/ 128019 w 1508539"/>
              <a:gd name="connsiteY136" fmla="*/ 576846 h 6858000"/>
              <a:gd name="connsiteX137" fmla="*/ 107645 w 1508539"/>
              <a:gd name="connsiteY137" fmla="*/ 530055 h 6858000"/>
              <a:gd name="connsiteX138" fmla="*/ 106893 w 1508539"/>
              <a:gd name="connsiteY138" fmla="*/ 465389 h 6858000"/>
              <a:gd name="connsiteX139" fmla="*/ 89816 w 1508539"/>
              <a:gd name="connsiteY139" fmla="*/ 424699 h 6858000"/>
              <a:gd name="connsiteX140" fmla="*/ 90191 w 1508539"/>
              <a:gd name="connsiteY140" fmla="*/ 404917 h 6858000"/>
              <a:gd name="connsiteX141" fmla="*/ 70148 w 1508539"/>
              <a:gd name="connsiteY141" fmla="*/ 367211 h 6858000"/>
              <a:gd name="connsiteX142" fmla="*/ 36452 w 1508539"/>
              <a:gd name="connsiteY142" fmla="*/ 268519 h 6858000"/>
              <a:gd name="connsiteX143" fmla="*/ 23935 w 1508539"/>
              <a:gd name="connsiteY143" fmla="*/ 160886 h 6858000"/>
              <a:gd name="connsiteX144" fmla="*/ 19312 w 1508539"/>
              <a:gd name="connsiteY144" fmla="*/ 47336 h 6858000"/>
              <a:gd name="connsiteX145" fmla="*/ 0 w 1508539"/>
              <a:gd name="connsiteY145"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53512 w 1508539"/>
              <a:gd name="connsiteY8" fmla="*/ 6594818 h 6858000"/>
              <a:gd name="connsiteX9" fmla="*/ 164248 w 1508539"/>
              <a:gd name="connsiteY9" fmla="*/ 6574442 h 6858000"/>
              <a:gd name="connsiteX10" fmla="*/ 164588 w 1508539"/>
              <a:gd name="connsiteY10" fmla="*/ 6568530 h 6858000"/>
              <a:gd name="connsiteX11" fmla="*/ 166997 w 1508539"/>
              <a:gd name="connsiteY11" fmla="*/ 6560674 h 6858000"/>
              <a:gd name="connsiteX12" fmla="*/ 167342 w 1508539"/>
              <a:gd name="connsiteY12" fmla="*/ 6560598 h 6858000"/>
              <a:gd name="connsiteX13" fmla="*/ 201349 w 1508539"/>
              <a:gd name="connsiteY13" fmla="*/ 6530567 h 6858000"/>
              <a:gd name="connsiteX14" fmla="*/ 215389 w 1508539"/>
              <a:gd name="connsiteY14" fmla="*/ 6478062 h 6858000"/>
              <a:gd name="connsiteX15" fmla="*/ 226078 w 1508539"/>
              <a:gd name="connsiteY15" fmla="*/ 6460325 h 6858000"/>
              <a:gd name="connsiteX16" fmla="*/ 233311 w 1508539"/>
              <a:gd name="connsiteY16" fmla="*/ 6451488 h 6858000"/>
              <a:gd name="connsiteX17" fmla="*/ 234746 w 1508539"/>
              <a:gd name="connsiteY17" fmla="*/ 6451348 h 6858000"/>
              <a:gd name="connsiteX18" fmla="*/ 239104 w 1508539"/>
              <a:gd name="connsiteY18" fmla="*/ 6414240 h 6858000"/>
              <a:gd name="connsiteX19" fmla="*/ 241880 w 1508539"/>
              <a:gd name="connsiteY19" fmla="*/ 6384857 h 6858000"/>
              <a:gd name="connsiteX20" fmla="*/ 240591 w 1508539"/>
              <a:gd name="connsiteY20" fmla="*/ 6367510 h 6858000"/>
              <a:gd name="connsiteX21" fmla="*/ 244471 w 1508539"/>
              <a:gd name="connsiteY21" fmla="*/ 6349778 h 6858000"/>
              <a:gd name="connsiteX22" fmla="*/ 246136 w 1508539"/>
              <a:gd name="connsiteY22" fmla="*/ 6348250 h 6858000"/>
              <a:gd name="connsiteX23" fmla="*/ 262170 w 1508539"/>
              <a:gd name="connsiteY23" fmla="*/ 6281972 h 6858000"/>
              <a:gd name="connsiteX24" fmla="*/ 272933 w 1508539"/>
              <a:gd name="connsiteY24" fmla="*/ 6211940 h 6858000"/>
              <a:gd name="connsiteX25" fmla="*/ 314428 w 1508539"/>
              <a:gd name="connsiteY25" fmla="*/ 6113913 h 6858000"/>
              <a:gd name="connsiteX26" fmla="*/ 318721 w 1508539"/>
              <a:gd name="connsiteY26" fmla="*/ 6028119 h 6858000"/>
              <a:gd name="connsiteX27" fmla="*/ 345501 w 1508539"/>
              <a:gd name="connsiteY27" fmla="*/ 5934687 h 6858000"/>
              <a:gd name="connsiteX28" fmla="*/ 379513 w 1508539"/>
              <a:gd name="connsiteY28" fmla="*/ 5765594 h 6858000"/>
              <a:gd name="connsiteX29" fmla="*/ 411349 w 1508539"/>
              <a:gd name="connsiteY29" fmla="*/ 5693685 h 6858000"/>
              <a:gd name="connsiteX30" fmla="*/ 431404 w 1508539"/>
              <a:gd name="connsiteY30" fmla="*/ 5665173 h 6858000"/>
              <a:gd name="connsiteX31" fmla="*/ 465121 w 1508539"/>
              <a:gd name="connsiteY31" fmla="*/ 5563435 h 6858000"/>
              <a:gd name="connsiteX32" fmla="*/ 494626 w 1508539"/>
              <a:gd name="connsiteY32" fmla="*/ 5476393 h 6858000"/>
              <a:gd name="connsiteX33" fmla="*/ 525819 w 1508539"/>
              <a:gd name="connsiteY33" fmla="*/ 5396260 h 6858000"/>
              <a:gd name="connsiteX34" fmla="*/ 541800 w 1508539"/>
              <a:gd name="connsiteY34" fmla="*/ 5330009 h 6858000"/>
              <a:gd name="connsiteX35" fmla="*/ 575293 w 1508539"/>
              <a:gd name="connsiteY35" fmla="*/ 5273739 h 6858000"/>
              <a:gd name="connsiteX36" fmla="*/ 584892 w 1508539"/>
              <a:gd name="connsiteY36" fmla="*/ 5241779 h 6858000"/>
              <a:gd name="connsiteX37" fmla="*/ 596118 w 1508539"/>
              <a:gd name="connsiteY37" fmla="*/ 5225268 h 6858000"/>
              <a:gd name="connsiteX38" fmla="*/ 597138 w 1508539"/>
              <a:gd name="connsiteY38" fmla="*/ 5217684 h 6858000"/>
              <a:gd name="connsiteX39" fmla="*/ 604479 w 1508539"/>
              <a:gd name="connsiteY39" fmla="*/ 5193377 h 6858000"/>
              <a:gd name="connsiteX40" fmla="*/ 607782 w 1508539"/>
              <a:gd name="connsiteY40" fmla="*/ 5179288 h 6858000"/>
              <a:gd name="connsiteX41" fmla="*/ 608766 w 1508539"/>
              <a:gd name="connsiteY41" fmla="*/ 5173621 h 6858000"/>
              <a:gd name="connsiteX42" fmla="*/ 604400 w 1508539"/>
              <a:gd name="connsiteY42" fmla="*/ 5159961 h 6858000"/>
              <a:gd name="connsiteX43" fmla="*/ 611077 w 1508539"/>
              <a:gd name="connsiteY43" fmla="*/ 5144295 h 6858000"/>
              <a:gd name="connsiteX44" fmla="*/ 608010 w 1508539"/>
              <a:gd name="connsiteY44" fmla="*/ 5125185 h 6858000"/>
              <a:gd name="connsiteX45" fmla="*/ 614840 w 1508539"/>
              <a:gd name="connsiteY45" fmla="*/ 5121884 h 6858000"/>
              <a:gd name="connsiteX46" fmla="*/ 621876 w 1508539"/>
              <a:gd name="connsiteY46" fmla="*/ 5067850 h 6858000"/>
              <a:gd name="connsiteX47" fmla="*/ 624607 w 1508539"/>
              <a:gd name="connsiteY47" fmla="*/ 5060861 h 6858000"/>
              <a:gd name="connsiteX48" fmla="*/ 621311 w 1508539"/>
              <a:gd name="connsiteY48" fmla="*/ 5034192 h 6858000"/>
              <a:gd name="connsiteX49" fmla="*/ 622865 w 1508539"/>
              <a:gd name="connsiteY49" fmla="*/ 4993030 h 6858000"/>
              <a:gd name="connsiteX50" fmla="*/ 629774 w 1508539"/>
              <a:gd name="connsiteY50" fmla="*/ 4946844 h 6858000"/>
              <a:gd name="connsiteX51" fmla="*/ 625630 w 1508539"/>
              <a:gd name="connsiteY51" fmla="*/ 4932692 h 6858000"/>
              <a:gd name="connsiteX52" fmla="*/ 641033 w 1508539"/>
              <a:gd name="connsiteY52" fmla="*/ 4858827 h 6858000"/>
              <a:gd name="connsiteX53" fmla="*/ 646936 w 1508539"/>
              <a:gd name="connsiteY53" fmla="*/ 4821170 h 6858000"/>
              <a:gd name="connsiteX54" fmla="*/ 651669 w 1508539"/>
              <a:gd name="connsiteY54" fmla="*/ 4780965 h 6858000"/>
              <a:gd name="connsiteX55" fmla="*/ 652962 w 1508539"/>
              <a:gd name="connsiteY55" fmla="*/ 4750867 h 6858000"/>
              <a:gd name="connsiteX56" fmla="*/ 650769 w 1508539"/>
              <a:gd name="connsiteY56" fmla="*/ 4690749 h 6858000"/>
              <a:gd name="connsiteX57" fmla="*/ 646249 w 1508539"/>
              <a:gd name="connsiteY57" fmla="*/ 4584173 h 6858000"/>
              <a:gd name="connsiteX58" fmla="*/ 641332 w 1508539"/>
              <a:gd name="connsiteY58" fmla="*/ 4444346 h 6858000"/>
              <a:gd name="connsiteX59" fmla="*/ 637897 w 1508539"/>
              <a:gd name="connsiteY59" fmla="*/ 4375228 h 6858000"/>
              <a:gd name="connsiteX60" fmla="*/ 618550 w 1508539"/>
              <a:gd name="connsiteY60" fmla="*/ 4214165 h 6858000"/>
              <a:gd name="connsiteX61" fmla="*/ 622623 w 1508539"/>
              <a:gd name="connsiteY61" fmla="*/ 4090296 h 6858000"/>
              <a:gd name="connsiteX62" fmla="*/ 607879 w 1508539"/>
              <a:gd name="connsiteY62" fmla="*/ 4033999 h 6858000"/>
              <a:gd name="connsiteX63" fmla="*/ 609028 w 1508539"/>
              <a:gd name="connsiteY63" fmla="*/ 4031933 h 6858000"/>
              <a:gd name="connsiteX64" fmla="*/ 607604 w 1508539"/>
              <a:gd name="connsiteY64" fmla="*/ 4013953 h 6858000"/>
              <a:gd name="connsiteX65" fmla="*/ 593899 w 1508539"/>
              <a:gd name="connsiteY65" fmla="*/ 3974753 h 6858000"/>
              <a:gd name="connsiteX66" fmla="*/ 595497 w 1508539"/>
              <a:gd name="connsiteY66" fmla="*/ 3969950 h 6858000"/>
              <a:gd name="connsiteX67" fmla="*/ 588919 w 1508539"/>
              <a:gd name="connsiteY67" fmla="*/ 3933779 h 6858000"/>
              <a:gd name="connsiteX68" fmla="*/ 590250 w 1508539"/>
              <a:gd name="connsiteY68" fmla="*/ 3933093 h 6858000"/>
              <a:gd name="connsiteX69" fmla="*/ 594604 w 1508539"/>
              <a:gd name="connsiteY69" fmla="*/ 3922082 h 6858000"/>
              <a:gd name="connsiteX70" fmla="*/ 599682 w 1508539"/>
              <a:gd name="connsiteY70" fmla="*/ 3901461 h 6858000"/>
              <a:gd name="connsiteX71" fmla="*/ 622276 w 1508539"/>
              <a:gd name="connsiteY71" fmla="*/ 3813873 h 6858000"/>
              <a:gd name="connsiteX72" fmla="*/ 621701 w 1508539"/>
              <a:gd name="connsiteY72" fmla="*/ 3806161 h 6858000"/>
              <a:gd name="connsiteX73" fmla="*/ 622008 w 1508539"/>
              <a:gd name="connsiteY73" fmla="*/ 3805957 h 6858000"/>
              <a:gd name="connsiteX74" fmla="*/ 622035 w 1508539"/>
              <a:gd name="connsiteY74" fmla="*/ 3797724 h 6858000"/>
              <a:gd name="connsiteX75" fmla="*/ 620650 w 1508539"/>
              <a:gd name="connsiteY75" fmla="*/ 3792098 h 6858000"/>
              <a:gd name="connsiteX76" fmla="*/ 619534 w 1508539"/>
              <a:gd name="connsiteY76" fmla="*/ 3777135 h 6858000"/>
              <a:gd name="connsiteX77" fmla="*/ 621267 w 1508539"/>
              <a:gd name="connsiteY77" fmla="*/ 3771656 h 6858000"/>
              <a:gd name="connsiteX78" fmla="*/ 625010 w 1508539"/>
              <a:gd name="connsiteY78" fmla="*/ 3769007 h 6858000"/>
              <a:gd name="connsiteX79" fmla="*/ 624476 w 1508539"/>
              <a:gd name="connsiteY79" fmla="*/ 3767709 h 6858000"/>
              <a:gd name="connsiteX80" fmla="*/ 633172 w 1508539"/>
              <a:gd name="connsiteY80" fmla="*/ 3738082 h 6858000"/>
              <a:gd name="connsiteX81" fmla="*/ 640518 w 1508539"/>
              <a:gd name="connsiteY81" fmla="*/ 3673397 h 6858000"/>
              <a:gd name="connsiteX82" fmla="*/ 639814 w 1508539"/>
              <a:gd name="connsiteY82" fmla="*/ 3637109 h 6858000"/>
              <a:gd name="connsiteX83" fmla="*/ 643257 w 1508539"/>
              <a:gd name="connsiteY83" fmla="*/ 3536883 h 6858000"/>
              <a:gd name="connsiteX84" fmla="*/ 650795 w 1508539"/>
              <a:gd name="connsiteY84" fmla="*/ 3435652 h 6858000"/>
              <a:gd name="connsiteX85" fmla="*/ 652466 w 1508539"/>
              <a:gd name="connsiteY85" fmla="*/ 3307769 h 6858000"/>
              <a:gd name="connsiteX86" fmla="*/ 670029 w 1508539"/>
              <a:gd name="connsiteY86" fmla="*/ 3250522 h 6858000"/>
              <a:gd name="connsiteX87" fmla="*/ 670454 w 1508539"/>
              <a:gd name="connsiteY87" fmla="*/ 3229163 h 6858000"/>
              <a:gd name="connsiteX88" fmla="*/ 672277 w 1508539"/>
              <a:gd name="connsiteY88" fmla="*/ 3217217 h 6858000"/>
              <a:gd name="connsiteX89" fmla="*/ 659112 w 1508539"/>
              <a:gd name="connsiteY89" fmla="*/ 3183755 h 6858000"/>
              <a:gd name="connsiteX90" fmla="*/ 659613 w 1508539"/>
              <a:gd name="connsiteY90" fmla="*/ 3178642 h 6858000"/>
              <a:gd name="connsiteX91" fmla="*/ 647213 w 1508539"/>
              <a:gd name="connsiteY91" fmla="*/ 3158586 h 6858000"/>
              <a:gd name="connsiteX92" fmla="*/ 632398 w 1508539"/>
              <a:gd name="connsiteY92" fmla="*/ 3129034 h 6858000"/>
              <a:gd name="connsiteX93" fmla="*/ 633063 w 1508539"/>
              <a:gd name="connsiteY93" fmla="*/ 3126682 h 6858000"/>
              <a:gd name="connsiteX94" fmla="*/ 623931 w 1508539"/>
              <a:gd name="connsiteY94" fmla="*/ 3114519 h 6858000"/>
              <a:gd name="connsiteX95" fmla="*/ 610540 w 1508539"/>
              <a:gd name="connsiteY95" fmla="*/ 3106272 h 6858000"/>
              <a:gd name="connsiteX96" fmla="*/ 583270 w 1508539"/>
              <a:gd name="connsiteY96" fmla="*/ 2958185 h 6858000"/>
              <a:gd name="connsiteX97" fmla="*/ 525884 w 1508539"/>
              <a:gd name="connsiteY97" fmla="*/ 2762989 h 6858000"/>
              <a:gd name="connsiteX98" fmla="*/ 474802 w 1508539"/>
              <a:gd name="connsiteY98" fmla="*/ 2554718 h 6858000"/>
              <a:gd name="connsiteX99" fmla="*/ 454896 w 1508539"/>
              <a:gd name="connsiteY99" fmla="*/ 2485734 h 6858000"/>
              <a:gd name="connsiteX100" fmla="*/ 445619 w 1508539"/>
              <a:gd name="connsiteY100" fmla="*/ 2447068 h 6858000"/>
              <a:gd name="connsiteX101" fmla="*/ 432580 w 1508539"/>
              <a:gd name="connsiteY101" fmla="*/ 2425819 h 6858000"/>
              <a:gd name="connsiteX102" fmla="*/ 438579 w 1508539"/>
              <a:gd name="connsiteY102" fmla="*/ 2402874 h 6858000"/>
              <a:gd name="connsiteX103" fmla="*/ 441191 w 1508539"/>
              <a:gd name="connsiteY103" fmla="*/ 2381443 h 6858000"/>
              <a:gd name="connsiteX104" fmla="*/ 417520 w 1508539"/>
              <a:gd name="connsiteY104" fmla="*/ 2261920 h 6858000"/>
              <a:gd name="connsiteX105" fmla="*/ 407407 w 1508539"/>
              <a:gd name="connsiteY105" fmla="*/ 2195378 h 6858000"/>
              <a:gd name="connsiteX106" fmla="*/ 391624 w 1508539"/>
              <a:gd name="connsiteY106" fmla="*/ 2155135 h 6858000"/>
              <a:gd name="connsiteX107" fmla="*/ 389082 w 1508539"/>
              <a:gd name="connsiteY107" fmla="*/ 2118008 h 6858000"/>
              <a:gd name="connsiteX108" fmla="*/ 390075 w 1508539"/>
              <a:gd name="connsiteY108" fmla="*/ 2050531 h 6858000"/>
              <a:gd name="connsiteX109" fmla="*/ 381881 w 1508539"/>
              <a:gd name="connsiteY109" fmla="*/ 1963269 h 6858000"/>
              <a:gd name="connsiteX110" fmla="*/ 363059 w 1508539"/>
              <a:gd name="connsiteY110" fmla="*/ 1906352 h 6858000"/>
              <a:gd name="connsiteX111" fmla="*/ 339616 w 1508539"/>
              <a:gd name="connsiteY111" fmla="*/ 1861531 h 6858000"/>
              <a:gd name="connsiteX112" fmla="*/ 293415 w 1508539"/>
              <a:gd name="connsiteY112" fmla="*/ 1732919 h 6858000"/>
              <a:gd name="connsiteX113" fmla="*/ 265726 w 1508539"/>
              <a:gd name="connsiteY113" fmla="*/ 1663540 h 6858000"/>
              <a:gd name="connsiteX114" fmla="*/ 264852 w 1508539"/>
              <a:gd name="connsiteY114" fmla="*/ 1615777 h 6858000"/>
              <a:gd name="connsiteX115" fmla="*/ 245647 w 1508539"/>
              <a:gd name="connsiteY115" fmla="*/ 1563678 h 6858000"/>
              <a:gd name="connsiteX116" fmla="*/ 258727 w 1508539"/>
              <a:gd name="connsiteY116" fmla="*/ 1519474 h 6858000"/>
              <a:gd name="connsiteX117" fmla="*/ 251469 w 1508539"/>
              <a:gd name="connsiteY117" fmla="*/ 1477995 h 6858000"/>
              <a:gd name="connsiteX118" fmla="*/ 237554 w 1508539"/>
              <a:gd name="connsiteY118" fmla="*/ 1373769 h 6858000"/>
              <a:gd name="connsiteX119" fmla="*/ 245861 w 1508539"/>
              <a:gd name="connsiteY119" fmla="*/ 1307086 h 6858000"/>
              <a:gd name="connsiteX120" fmla="*/ 247049 w 1508539"/>
              <a:gd name="connsiteY120" fmla="*/ 1189033 h 6858000"/>
              <a:gd name="connsiteX121" fmla="*/ 251734 w 1508539"/>
              <a:gd name="connsiteY121" fmla="*/ 1168288 h 6858000"/>
              <a:gd name="connsiteX122" fmla="*/ 244016 w 1508539"/>
              <a:gd name="connsiteY122" fmla="*/ 1142577 h 6858000"/>
              <a:gd name="connsiteX123" fmla="*/ 233322 w 1508539"/>
              <a:gd name="connsiteY123" fmla="*/ 1088484 h 6858000"/>
              <a:gd name="connsiteX124" fmla="*/ 222058 w 1508539"/>
              <a:gd name="connsiteY124" fmla="*/ 1016103 h 6858000"/>
              <a:gd name="connsiteX125" fmla="*/ 223514 w 1508539"/>
              <a:gd name="connsiteY125" fmla="*/ 932283 h 6858000"/>
              <a:gd name="connsiteX126" fmla="*/ 225750 w 1508539"/>
              <a:gd name="connsiteY126" fmla="*/ 915925 h 6858000"/>
              <a:gd name="connsiteX127" fmla="*/ 218379 w 1508539"/>
              <a:gd name="connsiteY127" fmla="*/ 896999 h 6858000"/>
              <a:gd name="connsiteX128" fmla="*/ 187787 w 1508539"/>
              <a:gd name="connsiteY128" fmla="*/ 821517 h 6858000"/>
              <a:gd name="connsiteX129" fmla="*/ 166737 w 1508539"/>
              <a:gd name="connsiteY129" fmla="*/ 751353 h 6858000"/>
              <a:gd name="connsiteX130" fmla="*/ 166295 w 1508539"/>
              <a:gd name="connsiteY130" fmla="*/ 721230 h 6858000"/>
              <a:gd name="connsiteX131" fmla="*/ 151966 w 1508539"/>
              <a:gd name="connsiteY131" fmla="*/ 681659 h 6858000"/>
              <a:gd name="connsiteX132" fmla="*/ 137385 w 1508539"/>
              <a:gd name="connsiteY132" fmla="*/ 635218 h 6858000"/>
              <a:gd name="connsiteX133" fmla="*/ 142396 w 1508539"/>
              <a:gd name="connsiteY133" fmla="*/ 613763 h 6858000"/>
              <a:gd name="connsiteX134" fmla="*/ 128338 w 1508539"/>
              <a:gd name="connsiteY134" fmla="*/ 598582 h 6858000"/>
              <a:gd name="connsiteX135" fmla="*/ 128019 w 1508539"/>
              <a:gd name="connsiteY135" fmla="*/ 576846 h 6858000"/>
              <a:gd name="connsiteX136" fmla="*/ 107645 w 1508539"/>
              <a:gd name="connsiteY136" fmla="*/ 530055 h 6858000"/>
              <a:gd name="connsiteX137" fmla="*/ 106893 w 1508539"/>
              <a:gd name="connsiteY137" fmla="*/ 465389 h 6858000"/>
              <a:gd name="connsiteX138" fmla="*/ 89816 w 1508539"/>
              <a:gd name="connsiteY138" fmla="*/ 424699 h 6858000"/>
              <a:gd name="connsiteX139" fmla="*/ 90191 w 1508539"/>
              <a:gd name="connsiteY139" fmla="*/ 404917 h 6858000"/>
              <a:gd name="connsiteX140" fmla="*/ 70148 w 1508539"/>
              <a:gd name="connsiteY140" fmla="*/ 367211 h 6858000"/>
              <a:gd name="connsiteX141" fmla="*/ 36452 w 1508539"/>
              <a:gd name="connsiteY141" fmla="*/ 268519 h 6858000"/>
              <a:gd name="connsiteX142" fmla="*/ 23935 w 1508539"/>
              <a:gd name="connsiteY142" fmla="*/ 160886 h 6858000"/>
              <a:gd name="connsiteX143" fmla="*/ 19312 w 1508539"/>
              <a:gd name="connsiteY143" fmla="*/ 47336 h 6858000"/>
              <a:gd name="connsiteX144" fmla="*/ 0 w 1508539"/>
              <a:gd name="connsiteY144"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379513 w 1508539"/>
              <a:gd name="connsiteY27" fmla="*/ 5765594 h 6858000"/>
              <a:gd name="connsiteX28" fmla="*/ 411349 w 1508539"/>
              <a:gd name="connsiteY28" fmla="*/ 5693685 h 6858000"/>
              <a:gd name="connsiteX29" fmla="*/ 431404 w 1508539"/>
              <a:gd name="connsiteY29" fmla="*/ 5665173 h 6858000"/>
              <a:gd name="connsiteX30" fmla="*/ 465121 w 1508539"/>
              <a:gd name="connsiteY30" fmla="*/ 5563435 h 6858000"/>
              <a:gd name="connsiteX31" fmla="*/ 494626 w 1508539"/>
              <a:gd name="connsiteY31" fmla="*/ 5476393 h 6858000"/>
              <a:gd name="connsiteX32" fmla="*/ 525819 w 1508539"/>
              <a:gd name="connsiteY32" fmla="*/ 5396260 h 6858000"/>
              <a:gd name="connsiteX33" fmla="*/ 541800 w 1508539"/>
              <a:gd name="connsiteY33" fmla="*/ 5330009 h 6858000"/>
              <a:gd name="connsiteX34" fmla="*/ 575293 w 1508539"/>
              <a:gd name="connsiteY34" fmla="*/ 5273739 h 6858000"/>
              <a:gd name="connsiteX35" fmla="*/ 584892 w 1508539"/>
              <a:gd name="connsiteY35" fmla="*/ 5241779 h 6858000"/>
              <a:gd name="connsiteX36" fmla="*/ 596118 w 1508539"/>
              <a:gd name="connsiteY36" fmla="*/ 5225268 h 6858000"/>
              <a:gd name="connsiteX37" fmla="*/ 597138 w 1508539"/>
              <a:gd name="connsiteY37" fmla="*/ 5217684 h 6858000"/>
              <a:gd name="connsiteX38" fmla="*/ 604479 w 1508539"/>
              <a:gd name="connsiteY38" fmla="*/ 5193377 h 6858000"/>
              <a:gd name="connsiteX39" fmla="*/ 607782 w 1508539"/>
              <a:gd name="connsiteY39" fmla="*/ 5179288 h 6858000"/>
              <a:gd name="connsiteX40" fmla="*/ 608766 w 1508539"/>
              <a:gd name="connsiteY40" fmla="*/ 5173621 h 6858000"/>
              <a:gd name="connsiteX41" fmla="*/ 604400 w 1508539"/>
              <a:gd name="connsiteY41" fmla="*/ 5159961 h 6858000"/>
              <a:gd name="connsiteX42" fmla="*/ 611077 w 1508539"/>
              <a:gd name="connsiteY42" fmla="*/ 5144295 h 6858000"/>
              <a:gd name="connsiteX43" fmla="*/ 608010 w 1508539"/>
              <a:gd name="connsiteY43" fmla="*/ 5125185 h 6858000"/>
              <a:gd name="connsiteX44" fmla="*/ 614840 w 1508539"/>
              <a:gd name="connsiteY44" fmla="*/ 5121884 h 6858000"/>
              <a:gd name="connsiteX45" fmla="*/ 621876 w 1508539"/>
              <a:gd name="connsiteY45" fmla="*/ 5067850 h 6858000"/>
              <a:gd name="connsiteX46" fmla="*/ 624607 w 1508539"/>
              <a:gd name="connsiteY46" fmla="*/ 5060861 h 6858000"/>
              <a:gd name="connsiteX47" fmla="*/ 621311 w 1508539"/>
              <a:gd name="connsiteY47" fmla="*/ 5034192 h 6858000"/>
              <a:gd name="connsiteX48" fmla="*/ 622865 w 1508539"/>
              <a:gd name="connsiteY48" fmla="*/ 4993030 h 6858000"/>
              <a:gd name="connsiteX49" fmla="*/ 629774 w 1508539"/>
              <a:gd name="connsiteY49" fmla="*/ 4946844 h 6858000"/>
              <a:gd name="connsiteX50" fmla="*/ 625630 w 1508539"/>
              <a:gd name="connsiteY50" fmla="*/ 4932692 h 6858000"/>
              <a:gd name="connsiteX51" fmla="*/ 641033 w 1508539"/>
              <a:gd name="connsiteY51" fmla="*/ 4858827 h 6858000"/>
              <a:gd name="connsiteX52" fmla="*/ 646936 w 1508539"/>
              <a:gd name="connsiteY52" fmla="*/ 4821170 h 6858000"/>
              <a:gd name="connsiteX53" fmla="*/ 651669 w 1508539"/>
              <a:gd name="connsiteY53" fmla="*/ 4780965 h 6858000"/>
              <a:gd name="connsiteX54" fmla="*/ 652962 w 1508539"/>
              <a:gd name="connsiteY54" fmla="*/ 4750867 h 6858000"/>
              <a:gd name="connsiteX55" fmla="*/ 650769 w 1508539"/>
              <a:gd name="connsiteY55" fmla="*/ 4690749 h 6858000"/>
              <a:gd name="connsiteX56" fmla="*/ 646249 w 1508539"/>
              <a:gd name="connsiteY56" fmla="*/ 4584173 h 6858000"/>
              <a:gd name="connsiteX57" fmla="*/ 641332 w 1508539"/>
              <a:gd name="connsiteY57" fmla="*/ 4444346 h 6858000"/>
              <a:gd name="connsiteX58" fmla="*/ 637897 w 1508539"/>
              <a:gd name="connsiteY58" fmla="*/ 4375228 h 6858000"/>
              <a:gd name="connsiteX59" fmla="*/ 618550 w 1508539"/>
              <a:gd name="connsiteY59" fmla="*/ 4214165 h 6858000"/>
              <a:gd name="connsiteX60" fmla="*/ 622623 w 1508539"/>
              <a:gd name="connsiteY60" fmla="*/ 4090296 h 6858000"/>
              <a:gd name="connsiteX61" fmla="*/ 607879 w 1508539"/>
              <a:gd name="connsiteY61" fmla="*/ 4033999 h 6858000"/>
              <a:gd name="connsiteX62" fmla="*/ 609028 w 1508539"/>
              <a:gd name="connsiteY62" fmla="*/ 4031933 h 6858000"/>
              <a:gd name="connsiteX63" fmla="*/ 607604 w 1508539"/>
              <a:gd name="connsiteY63" fmla="*/ 4013953 h 6858000"/>
              <a:gd name="connsiteX64" fmla="*/ 593899 w 1508539"/>
              <a:gd name="connsiteY64" fmla="*/ 3974753 h 6858000"/>
              <a:gd name="connsiteX65" fmla="*/ 595497 w 1508539"/>
              <a:gd name="connsiteY65" fmla="*/ 3969950 h 6858000"/>
              <a:gd name="connsiteX66" fmla="*/ 588919 w 1508539"/>
              <a:gd name="connsiteY66" fmla="*/ 3933779 h 6858000"/>
              <a:gd name="connsiteX67" fmla="*/ 590250 w 1508539"/>
              <a:gd name="connsiteY67" fmla="*/ 3933093 h 6858000"/>
              <a:gd name="connsiteX68" fmla="*/ 594604 w 1508539"/>
              <a:gd name="connsiteY68" fmla="*/ 3922082 h 6858000"/>
              <a:gd name="connsiteX69" fmla="*/ 599682 w 1508539"/>
              <a:gd name="connsiteY69" fmla="*/ 3901461 h 6858000"/>
              <a:gd name="connsiteX70" fmla="*/ 622276 w 1508539"/>
              <a:gd name="connsiteY70" fmla="*/ 3813873 h 6858000"/>
              <a:gd name="connsiteX71" fmla="*/ 621701 w 1508539"/>
              <a:gd name="connsiteY71" fmla="*/ 3806161 h 6858000"/>
              <a:gd name="connsiteX72" fmla="*/ 622008 w 1508539"/>
              <a:gd name="connsiteY72" fmla="*/ 3805957 h 6858000"/>
              <a:gd name="connsiteX73" fmla="*/ 622035 w 1508539"/>
              <a:gd name="connsiteY73" fmla="*/ 3797724 h 6858000"/>
              <a:gd name="connsiteX74" fmla="*/ 620650 w 1508539"/>
              <a:gd name="connsiteY74" fmla="*/ 3792098 h 6858000"/>
              <a:gd name="connsiteX75" fmla="*/ 619534 w 1508539"/>
              <a:gd name="connsiteY75" fmla="*/ 3777135 h 6858000"/>
              <a:gd name="connsiteX76" fmla="*/ 621267 w 1508539"/>
              <a:gd name="connsiteY76" fmla="*/ 3771656 h 6858000"/>
              <a:gd name="connsiteX77" fmla="*/ 625010 w 1508539"/>
              <a:gd name="connsiteY77" fmla="*/ 3769007 h 6858000"/>
              <a:gd name="connsiteX78" fmla="*/ 624476 w 1508539"/>
              <a:gd name="connsiteY78" fmla="*/ 3767709 h 6858000"/>
              <a:gd name="connsiteX79" fmla="*/ 633172 w 1508539"/>
              <a:gd name="connsiteY79" fmla="*/ 3738082 h 6858000"/>
              <a:gd name="connsiteX80" fmla="*/ 640518 w 1508539"/>
              <a:gd name="connsiteY80" fmla="*/ 3673397 h 6858000"/>
              <a:gd name="connsiteX81" fmla="*/ 639814 w 1508539"/>
              <a:gd name="connsiteY81" fmla="*/ 3637109 h 6858000"/>
              <a:gd name="connsiteX82" fmla="*/ 643257 w 1508539"/>
              <a:gd name="connsiteY82" fmla="*/ 3536883 h 6858000"/>
              <a:gd name="connsiteX83" fmla="*/ 650795 w 1508539"/>
              <a:gd name="connsiteY83" fmla="*/ 3435652 h 6858000"/>
              <a:gd name="connsiteX84" fmla="*/ 652466 w 1508539"/>
              <a:gd name="connsiteY84" fmla="*/ 3307769 h 6858000"/>
              <a:gd name="connsiteX85" fmla="*/ 670029 w 1508539"/>
              <a:gd name="connsiteY85" fmla="*/ 3250522 h 6858000"/>
              <a:gd name="connsiteX86" fmla="*/ 670454 w 1508539"/>
              <a:gd name="connsiteY86" fmla="*/ 3229163 h 6858000"/>
              <a:gd name="connsiteX87" fmla="*/ 672277 w 1508539"/>
              <a:gd name="connsiteY87" fmla="*/ 3217217 h 6858000"/>
              <a:gd name="connsiteX88" fmla="*/ 659112 w 1508539"/>
              <a:gd name="connsiteY88" fmla="*/ 3183755 h 6858000"/>
              <a:gd name="connsiteX89" fmla="*/ 659613 w 1508539"/>
              <a:gd name="connsiteY89" fmla="*/ 3178642 h 6858000"/>
              <a:gd name="connsiteX90" fmla="*/ 647213 w 1508539"/>
              <a:gd name="connsiteY90" fmla="*/ 3158586 h 6858000"/>
              <a:gd name="connsiteX91" fmla="*/ 632398 w 1508539"/>
              <a:gd name="connsiteY91" fmla="*/ 3129034 h 6858000"/>
              <a:gd name="connsiteX92" fmla="*/ 633063 w 1508539"/>
              <a:gd name="connsiteY92" fmla="*/ 3126682 h 6858000"/>
              <a:gd name="connsiteX93" fmla="*/ 623931 w 1508539"/>
              <a:gd name="connsiteY93" fmla="*/ 3114519 h 6858000"/>
              <a:gd name="connsiteX94" fmla="*/ 610540 w 1508539"/>
              <a:gd name="connsiteY94" fmla="*/ 3106272 h 6858000"/>
              <a:gd name="connsiteX95" fmla="*/ 583270 w 1508539"/>
              <a:gd name="connsiteY95" fmla="*/ 2958185 h 6858000"/>
              <a:gd name="connsiteX96" fmla="*/ 525884 w 1508539"/>
              <a:gd name="connsiteY96" fmla="*/ 2762989 h 6858000"/>
              <a:gd name="connsiteX97" fmla="*/ 474802 w 1508539"/>
              <a:gd name="connsiteY97" fmla="*/ 2554718 h 6858000"/>
              <a:gd name="connsiteX98" fmla="*/ 454896 w 1508539"/>
              <a:gd name="connsiteY98" fmla="*/ 2485734 h 6858000"/>
              <a:gd name="connsiteX99" fmla="*/ 445619 w 1508539"/>
              <a:gd name="connsiteY99" fmla="*/ 2447068 h 6858000"/>
              <a:gd name="connsiteX100" fmla="*/ 432580 w 1508539"/>
              <a:gd name="connsiteY100" fmla="*/ 2425819 h 6858000"/>
              <a:gd name="connsiteX101" fmla="*/ 438579 w 1508539"/>
              <a:gd name="connsiteY101" fmla="*/ 2402874 h 6858000"/>
              <a:gd name="connsiteX102" fmla="*/ 441191 w 1508539"/>
              <a:gd name="connsiteY102" fmla="*/ 2381443 h 6858000"/>
              <a:gd name="connsiteX103" fmla="*/ 417520 w 1508539"/>
              <a:gd name="connsiteY103" fmla="*/ 2261920 h 6858000"/>
              <a:gd name="connsiteX104" fmla="*/ 407407 w 1508539"/>
              <a:gd name="connsiteY104" fmla="*/ 2195378 h 6858000"/>
              <a:gd name="connsiteX105" fmla="*/ 391624 w 1508539"/>
              <a:gd name="connsiteY105" fmla="*/ 2155135 h 6858000"/>
              <a:gd name="connsiteX106" fmla="*/ 389082 w 1508539"/>
              <a:gd name="connsiteY106" fmla="*/ 2118008 h 6858000"/>
              <a:gd name="connsiteX107" fmla="*/ 390075 w 1508539"/>
              <a:gd name="connsiteY107" fmla="*/ 2050531 h 6858000"/>
              <a:gd name="connsiteX108" fmla="*/ 381881 w 1508539"/>
              <a:gd name="connsiteY108" fmla="*/ 1963269 h 6858000"/>
              <a:gd name="connsiteX109" fmla="*/ 363059 w 1508539"/>
              <a:gd name="connsiteY109" fmla="*/ 1906352 h 6858000"/>
              <a:gd name="connsiteX110" fmla="*/ 339616 w 1508539"/>
              <a:gd name="connsiteY110" fmla="*/ 1861531 h 6858000"/>
              <a:gd name="connsiteX111" fmla="*/ 293415 w 1508539"/>
              <a:gd name="connsiteY111" fmla="*/ 1732919 h 6858000"/>
              <a:gd name="connsiteX112" fmla="*/ 265726 w 1508539"/>
              <a:gd name="connsiteY112" fmla="*/ 1663540 h 6858000"/>
              <a:gd name="connsiteX113" fmla="*/ 264852 w 1508539"/>
              <a:gd name="connsiteY113" fmla="*/ 1615777 h 6858000"/>
              <a:gd name="connsiteX114" fmla="*/ 245647 w 1508539"/>
              <a:gd name="connsiteY114" fmla="*/ 1563678 h 6858000"/>
              <a:gd name="connsiteX115" fmla="*/ 258727 w 1508539"/>
              <a:gd name="connsiteY115" fmla="*/ 1519474 h 6858000"/>
              <a:gd name="connsiteX116" fmla="*/ 251469 w 1508539"/>
              <a:gd name="connsiteY116" fmla="*/ 1477995 h 6858000"/>
              <a:gd name="connsiteX117" fmla="*/ 237554 w 1508539"/>
              <a:gd name="connsiteY117" fmla="*/ 1373769 h 6858000"/>
              <a:gd name="connsiteX118" fmla="*/ 245861 w 1508539"/>
              <a:gd name="connsiteY118" fmla="*/ 1307086 h 6858000"/>
              <a:gd name="connsiteX119" fmla="*/ 247049 w 1508539"/>
              <a:gd name="connsiteY119" fmla="*/ 1189033 h 6858000"/>
              <a:gd name="connsiteX120" fmla="*/ 251734 w 1508539"/>
              <a:gd name="connsiteY120" fmla="*/ 1168288 h 6858000"/>
              <a:gd name="connsiteX121" fmla="*/ 244016 w 1508539"/>
              <a:gd name="connsiteY121" fmla="*/ 1142577 h 6858000"/>
              <a:gd name="connsiteX122" fmla="*/ 233322 w 1508539"/>
              <a:gd name="connsiteY122" fmla="*/ 1088484 h 6858000"/>
              <a:gd name="connsiteX123" fmla="*/ 222058 w 1508539"/>
              <a:gd name="connsiteY123" fmla="*/ 1016103 h 6858000"/>
              <a:gd name="connsiteX124" fmla="*/ 223514 w 1508539"/>
              <a:gd name="connsiteY124" fmla="*/ 932283 h 6858000"/>
              <a:gd name="connsiteX125" fmla="*/ 225750 w 1508539"/>
              <a:gd name="connsiteY125" fmla="*/ 915925 h 6858000"/>
              <a:gd name="connsiteX126" fmla="*/ 218379 w 1508539"/>
              <a:gd name="connsiteY126" fmla="*/ 896999 h 6858000"/>
              <a:gd name="connsiteX127" fmla="*/ 187787 w 1508539"/>
              <a:gd name="connsiteY127" fmla="*/ 821517 h 6858000"/>
              <a:gd name="connsiteX128" fmla="*/ 166737 w 1508539"/>
              <a:gd name="connsiteY128" fmla="*/ 751353 h 6858000"/>
              <a:gd name="connsiteX129" fmla="*/ 166295 w 1508539"/>
              <a:gd name="connsiteY129" fmla="*/ 721230 h 6858000"/>
              <a:gd name="connsiteX130" fmla="*/ 151966 w 1508539"/>
              <a:gd name="connsiteY130" fmla="*/ 681659 h 6858000"/>
              <a:gd name="connsiteX131" fmla="*/ 137385 w 1508539"/>
              <a:gd name="connsiteY131" fmla="*/ 635218 h 6858000"/>
              <a:gd name="connsiteX132" fmla="*/ 142396 w 1508539"/>
              <a:gd name="connsiteY132" fmla="*/ 613763 h 6858000"/>
              <a:gd name="connsiteX133" fmla="*/ 128338 w 1508539"/>
              <a:gd name="connsiteY133" fmla="*/ 598582 h 6858000"/>
              <a:gd name="connsiteX134" fmla="*/ 128019 w 1508539"/>
              <a:gd name="connsiteY134" fmla="*/ 576846 h 6858000"/>
              <a:gd name="connsiteX135" fmla="*/ 107645 w 1508539"/>
              <a:gd name="connsiteY135" fmla="*/ 530055 h 6858000"/>
              <a:gd name="connsiteX136" fmla="*/ 106893 w 1508539"/>
              <a:gd name="connsiteY136" fmla="*/ 465389 h 6858000"/>
              <a:gd name="connsiteX137" fmla="*/ 89816 w 1508539"/>
              <a:gd name="connsiteY137" fmla="*/ 424699 h 6858000"/>
              <a:gd name="connsiteX138" fmla="*/ 90191 w 1508539"/>
              <a:gd name="connsiteY138" fmla="*/ 404917 h 6858000"/>
              <a:gd name="connsiteX139" fmla="*/ 70148 w 1508539"/>
              <a:gd name="connsiteY139" fmla="*/ 367211 h 6858000"/>
              <a:gd name="connsiteX140" fmla="*/ 36452 w 1508539"/>
              <a:gd name="connsiteY140" fmla="*/ 268519 h 6858000"/>
              <a:gd name="connsiteX141" fmla="*/ 23935 w 1508539"/>
              <a:gd name="connsiteY141" fmla="*/ 160886 h 6858000"/>
              <a:gd name="connsiteX142" fmla="*/ 19312 w 1508539"/>
              <a:gd name="connsiteY142" fmla="*/ 47336 h 6858000"/>
              <a:gd name="connsiteX143" fmla="*/ 0 w 1508539"/>
              <a:gd name="connsiteY143"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45501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11349 w 1508539"/>
              <a:gd name="connsiteY27" fmla="*/ 569368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72933 w 1508539"/>
              <a:gd name="connsiteY23" fmla="*/ 6211940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53633 w 1508539"/>
              <a:gd name="connsiteY7" fmla="*/ 6596265 h 6858000"/>
              <a:gd name="connsiteX8" fmla="*/ 164248 w 1508539"/>
              <a:gd name="connsiteY8" fmla="*/ 6574442 h 6858000"/>
              <a:gd name="connsiteX9" fmla="*/ 164588 w 1508539"/>
              <a:gd name="connsiteY9" fmla="*/ 6568530 h 6858000"/>
              <a:gd name="connsiteX10" fmla="*/ 166997 w 1508539"/>
              <a:gd name="connsiteY10" fmla="*/ 6560674 h 6858000"/>
              <a:gd name="connsiteX11" fmla="*/ 167342 w 1508539"/>
              <a:gd name="connsiteY11" fmla="*/ 6560598 h 6858000"/>
              <a:gd name="connsiteX12" fmla="*/ 201349 w 1508539"/>
              <a:gd name="connsiteY12" fmla="*/ 6530567 h 6858000"/>
              <a:gd name="connsiteX13" fmla="*/ 215389 w 1508539"/>
              <a:gd name="connsiteY13" fmla="*/ 6478062 h 6858000"/>
              <a:gd name="connsiteX14" fmla="*/ 226078 w 1508539"/>
              <a:gd name="connsiteY14" fmla="*/ 6460325 h 6858000"/>
              <a:gd name="connsiteX15" fmla="*/ 233311 w 1508539"/>
              <a:gd name="connsiteY15" fmla="*/ 6451488 h 6858000"/>
              <a:gd name="connsiteX16" fmla="*/ 234746 w 1508539"/>
              <a:gd name="connsiteY16" fmla="*/ 6451348 h 6858000"/>
              <a:gd name="connsiteX17" fmla="*/ 239104 w 1508539"/>
              <a:gd name="connsiteY17" fmla="*/ 6414240 h 6858000"/>
              <a:gd name="connsiteX18" fmla="*/ 241880 w 1508539"/>
              <a:gd name="connsiteY18" fmla="*/ 6384857 h 6858000"/>
              <a:gd name="connsiteX19" fmla="*/ 240591 w 1508539"/>
              <a:gd name="connsiteY19" fmla="*/ 6367510 h 6858000"/>
              <a:gd name="connsiteX20" fmla="*/ 244471 w 1508539"/>
              <a:gd name="connsiteY20" fmla="*/ 6349778 h 6858000"/>
              <a:gd name="connsiteX21" fmla="*/ 246136 w 1508539"/>
              <a:gd name="connsiteY21" fmla="*/ 6348250 h 6858000"/>
              <a:gd name="connsiteX22" fmla="*/ 262170 w 1508539"/>
              <a:gd name="connsiteY22" fmla="*/ 6281972 h 6858000"/>
              <a:gd name="connsiteX23" fmla="*/ 290557 w 1508539"/>
              <a:gd name="connsiteY23" fmla="*/ 6153037 h 6858000"/>
              <a:gd name="connsiteX24" fmla="*/ 314428 w 1508539"/>
              <a:gd name="connsiteY24" fmla="*/ 6113913 h 6858000"/>
              <a:gd name="connsiteX25" fmla="*/ 318721 w 1508539"/>
              <a:gd name="connsiteY25" fmla="*/ 6028119 h 6858000"/>
              <a:gd name="connsiteX26" fmla="*/ 363126 w 1508539"/>
              <a:gd name="connsiteY26" fmla="*/ 5934687 h 6858000"/>
              <a:gd name="connsiteX27" fmla="*/ 408411 w 1508539"/>
              <a:gd name="connsiteY27" fmla="*/ 5704905 h 6858000"/>
              <a:gd name="connsiteX28" fmla="*/ 431404 w 1508539"/>
              <a:gd name="connsiteY28" fmla="*/ 5665173 h 6858000"/>
              <a:gd name="connsiteX29" fmla="*/ 465121 w 1508539"/>
              <a:gd name="connsiteY29" fmla="*/ 5563435 h 6858000"/>
              <a:gd name="connsiteX30" fmla="*/ 494626 w 1508539"/>
              <a:gd name="connsiteY30" fmla="*/ 5476393 h 6858000"/>
              <a:gd name="connsiteX31" fmla="*/ 525819 w 1508539"/>
              <a:gd name="connsiteY31" fmla="*/ 5396260 h 6858000"/>
              <a:gd name="connsiteX32" fmla="*/ 541800 w 1508539"/>
              <a:gd name="connsiteY32" fmla="*/ 5330009 h 6858000"/>
              <a:gd name="connsiteX33" fmla="*/ 575293 w 1508539"/>
              <a:gd name="connsiteY33" fmla="*/ 5273739 h 6858000"/>
              <a:gd name="connsiteX34" fmla="*/ 584892 w 1508539"/>
              <a:gd name="connsiteY34" fmla="*/ 5241779 h 6858000"/>
              <a:gd name="connsiteX35" fmla="*/ 596118 w 1508539"/>
              <a:gd name="connsiteY35" fmla="*/ 5225268 h 6858000"/>
              <a:gd name="connsiteX36" fmla="*/ 597138 w 1508539"/>
              <a:gd name="connsiteY36" fmla="*/ 5217684 h 6858000"/>
              <a:gd name="connsiteX37" fmla="*/ 604479 w 1508539"/>
              <a:gd name="connsiteY37" fmla="*/ 5193377 h 6858000"/>
              <a:gd name="connsiteX38" fmla="*/ 607782 w 1508539"/>
              <a:gd name="connsiteY38" fmla="*/ 5179288 h 6858000"/>
              <a:gd name="connsiteX39" fmla="*/ 608766 w 1508539"/>
              <a:gd name="connsiteY39" fmla="*/ 5173621 h 6858000"/>
              <a:gd name="connsiteX40" fmla="*/ 604400 w 1508539"/>
              <a:gd name="connsiteY40" fmla="*/ 5159961 h 6858000"/>
              <a:gd name="connsiteX41" fmla="*/ 611077 w 1508539"/>
              <a:gd name="connsiteY41" fmla="*/ 5144295 h 6858000"/>
              <a:gd name="connsiteX42" fmla="*/ 608010 w 1508539"/>
              <a:gd name="connsiteY42" fmla="*/ 5125185 h 6858000"/>
              <a:gd name="connsiteX43" fmla="*/ 614840 w 1508539"/>
              <a:gd name="connsiteY43" fmla="*/ 5121884 h 6858000"/>
              <a:gd name="connsiteX44" fmla="*/ 621876 w 1508539"/>
              <a:gd name="connsiteY44" fmla="*/ 5067850 h 6858000"/>
              <a:gd name="connsiteX45" fmla="*/ 624607 w 1508539"/>
              <a:gd name="connsiteY45" fmla="*/ 5060861 h 6858000"/>
              <a:gd name="connsiteX46" fmla="*/ 621311 w 1508539"/>
              <a:gd name="connsiteY46" fmla="*/ 5034192 h 6858000"/>
              <a:gd name="connsiteX47" fmla="*/ 622865 w 1508539"/>
              <a:gd name="connsiteY47" fmla="*/ 4993030 h 6858000"/>
              <a:gd name="connsiteX48" fmla="*/ 629774 w 1508539"/>
              <a:gd name="connsiteY48" fmla="*/ 4946844 h 6858000"/>
              <a:gd name="connsiteX49" fmla="*/ 625630 w 1508539"/>
              <a:gd name="connsiteY49" fmla="*/ 4932692 h 6858000"/>
              <a:gd name="connsiteX50" fmla="*/ 641033 w 1508539"/>
              <a:gd name="connsiteY50" fmla="*/ 4858827 h 6858000"/>
              <a:gd name="connsiteX51" fmla="*/ 646936 w 1508539"/>
              <a:gd name="connsiteY51" fmla="*/ 4821170 h 6858000"/>
              <a:gd name="connsiteX52" fmla="*/ 651669 w 1508539"/>
              <a:gd name="connsiteY52" fmla="*/ 4780965 h 6858000"/>
              <a:gd name="connsiteX53" fmla="*/ 652962 w 1508539"/>
              <a:gd name="connsiteY53" fmla="*/ 4750867 h 6858000"/>
              <a:gd name="connsiteX54" fmla="*/ 650769 w 1508539"/>
              <a:gd name="connsiteY54" fmla="*/ 4690749 h 6858000"/>
              <a:gd name="connsiteX55" fmla="*/ 646249 w 1508539"/>
              <a:gd name="connsiteY55" fmla="*/ 4584173 h 6858000"/>
              <a:gd name="connsiteX56" fmla="*/ 641332 w 1508539"/>
              <a:gd name="connsiteY56" fmla="*/ 4444346 h 6858000"/>
              <a:gd name="connsiteX57" fmla="*/ 637897 w 1508539"/>
              <a:gd name="connsiteY57" fmla="*/ 4375228 h 6858000"/>
              <a:gd name="connsiteX58" fmla="*/ 618550 w 1508539"/>
              <a:gd name="connsiteY58" fmla="*/ 4214165 h 6858000"/>
              <a:gd name="connsiteX59" fmla="*/ 622623 w 1508539"/>
              <a:gd name="connsiteY59" fmla="*/ 4090296 h 6858000"/>
              <a:gd name="connsiteX60" fmla="*/ 607879 w 1508539"/>
              <a:gd name="connsiteY60" fmla="*/ 4033999 h 6858000"/>
              <a:gd name="connsiteX61" fmla="*/ 609028 w 1508539"/>
              <a:gd name="connsiteY61" fmla="*/ 4031933 h 6858000"/>
              <a:gd name="connsiteX62" fmla="*/ 607604 w 1508539"/>
              <a:gd name="connsiteY62" fmla="*/ 4013953 h 6858000"/>
              <a:gd name="connsiteX63" fmla="*/ 593899 w 1508539"/>
              <a:gd name="connsiteY63" fmla="*/ 3974753 h 6858000"/>
              <a:gd name="connsiteX64" fmla="*/ 595497 w 1508539"/>
              <a:gd name="connsiteY64" fmla="*/ 3969950 h 6858000"/>
              <a:gd name="connsiteX65" fmla="*/ 588919 w 1508539"/>
              <a:gd name="connsiteY65" fmla="*/ 3933779 h 6858000"/>
              <a:gd name="connsiteX66" fmla="*/ 590250 w 1508539"/>
              <a:gd name="connsiteY66" fmla="*/ 3933093 h 6858000"/>
              <a:gd name="connsiteX67" fmla="*/ 594604 w 1508539"/>
              <a:gd name="connsiteY67" fmla="*/ 3922082 h 6858000"/>
              <a:gd name="connsiteX68" fmla="*/ 599682 w 1508539"/>
              <a:gd name="connsiteY68" fmla="*/ 3901461 h 6858000"/>
              <a:gd name="connsiteX69" fmla="*/ 622276 w 1508539"/>
              <a:gd name="connsiteY69" fmla="*/ 3813873 h 6858000"/>
              <a:gd name="connsiteX70" fmla="*/ 621701 w 1508539"/>
              <a:gd name="connsiteY70" fmla="*/ 3806161 h 6858000"/>
              <a:gd name="connsiteX71" fmla="*/ 622008 w 1508539"/>
              <a:gd name="connsiteY71" fmla="*/ 3805957 h 6858000"/>
              <a:gd name="connsiteX72" fmla="*/ 622035 w 1508539"/>
              <a:gd name="connsiteY72" fmla="*/ 3797724 h 6858000"/>
              <a:gd name="connsiteX73" fmla="*/ 620650 w 1508539"/>
              <a:gd name="connsiteY73" fmla="*/ 3792098 h 6858000"/>
              <a:gd name="connsiteX74" fmla="*/ 619534 w 1508539"/>
              <a:gd name="connsiteY74" fmla="*/ 3777135 h 6858000"/>
              <a:gd name="connsiteX75" fmla="*/ 621267 w 1508539"/>
              <a:gd name="connsiteY75" fmla="*/ 3771656 h 6858000"/>
              <a:gd name="connsiteX76" fmla="*/ 625010 w 1508539"/>
              <a:gd name="connsiteY76" fmla="*/ 3769007 h 6858000"/>
              <a:gd name="connsiteX77" fmla="*/ 624476 w 1508539"/>
              <a:gd name="connsiteY77" fmla="*/ 3767709 h 6858000"/>
              <a:gd name="connsiteX78" fmla="*/ 633172 w 1508539"/>
              <a:gd name="connsiteY78" fmla="*/ 3738082 h 6858000"/>
              <a:gd name="connsiteX79" fmla="*/ 640518 w 1508539"/>
              <a:gd name="connsiteY79" fmla="*/ 3673397 h 6858000"/>
              <a:gd name="connsiteX80" fmla="*/ 639814 w 1508539"/>
              <a:gd name="connsiteY80" fmla="*/ 3637109 h 6858000"/>
              <a:gd name="connsiteX81" fmla="*/ 643257 w 1508539"/>
              <a:gd name="connsiteY81" fmla="*/ 3536883 h 6858000"/>
              <a:gd name="connsiteX82" fmla="*/ 650795 w 1508539"/>
              <a:gd name="connsiteY82" fmla="*/ 3435652 h 6858000"/>
              <a:gd name="connsiteX83" fmla="*/ 652466 w 1508539"/>
              <a:gd name="connsiteY83" fmla="*/ 3307769 h 6858000"/>
              <a:gd name="connsiteX84" fmla="*/ 670029 w 1508539"/>
              <a:gd name="connsiteY84" fmla="*/ 3250522 h 6858000"/>
              <a:gd name="connsiteX85" fmla="*/ 670454 w 1508539"/>
              <a:gd name="connsiteY85" fmla="*/ 3229163 h 6858000"/>
              <a:gd name="connsiteX86" fmla="*/ 672277 w 1508539"/>
              <a:gd name="connsiteY86" fmla="*/ 3217217 h 6858000"/>
              <a:gd name="connsiteX87" fmla="*/ 659112 w 1508539"/>
              <a:gd name="connsiteY87" fmla="*/ 3183755 h 6858000"/>
              <a:gd name="connsiteX88" fmla="*/ 659613 w 1508539"/>
              <a:gd name="connsiteY88" fmla="*/ 3178642 h 6858000"/>
              <a:gd name="connsiteX89" fmla="*/ 647213 w 1508539"/>
              <a:gd name="connsiteY89" fmla="*/ 3158586 h 6858000"/>
              <a:gd name="connsiteX90" fmla="*/ 632398 w 1508539"/>
              <a:gd name="connsiteY90" fmla="*/ 3129034 h 6858000"/>
              <a:gd name="connsiteX91" fmla="*/ 633063 w 1508539"/>
              <a:gd name="connsiteY91" fmla="*/ 3126682 h 6858000"/>
              <a:gd name="connsiteX92" fmla="*/ 623931 w 1508539"/>
              <a:gd name="connsiteY92" fmla="*/ 3114519 h 6858000"/>
              <a:gd name="connsiteX93" fmla="*/ 610540 w 1508539"/>
              <a:gd name="connsiteY93" fmla="*/ 3106272 h 6858000"/>
              <a:gd name="connsiteX94" fmla="*/ 583270 w 1508539"/>
              <a:gd name="connsiteY94" fmla="*/ 2958185 h 6858000"/>
              <a:gd name="connsiteX95" fmla="*/ 525884 w 1508539"/>
              <a:gd name="connsiteY95" fmla="*/ 2762989 h 6858000"/>
              <a:gd name="connsiteX96" fmla="*/ 474802 w 1508539"/>
              <a:gd name="connsiteY96" fmla="*/ 2554718 h 6858000"/>
              <a:gd name="connsiteX97" fmla="*/ 454896 w 1508539"/>
              <a:gd name="connsiteY97" fmla="*/ 2485734 h 6858000"/>
              <a:gd name="connsiteX98" fmla="*/ 445619 w 1508539"/>
              <a:gd name="connsiteY98" fmla="*/ 2447068 h 6858000"/>
              <a:gd name="connsiteX99" fmla="*/ 432580 w 1508539"/>
              <a:gd name="connsiteY99" fmla="*/ 2425819 h 6858000"/>
              <a:gd name="connsiteX100" fmla="*/ 438579 w 1508539"/>
              <a:gd name="connsiteY100" fmla="*/ 2402874 h 6858000"/>
              <a:gd name="connsiteX101" fmla="*/ 441191 w 1508539"/>
              <a:gd name="connsiteY101" fmla="*/ 2381443 h 6858000"/>
              <a:gd name="connsiteX102" fmla="*/ 417520 w 1508539"/>
              <a:gd name="connsiteY102" fmla="*/ 2261920 h 6858000"/>
              <a:gd name="connsiteX103" fmla="*/ 407407 w 1508539"/>
              <a:gd name="connsiteY103" fmla="*/ 2195378 h 6858000"/>
              <a:gd name="connsiteX104" fmla="*/ 391624 w 1508539"/>
              <a:gd name="connsiteY104" fmla="*/ 2155135 h 6858000"/>
              <a:gd name="connsiteX105" fmla="*/ 389082 w 1508539"/>
              <a:gd name="connsiteY105" fmla="*/ 2118008 h 6858000"/>
              <a:gd name="connsiteX106" fmla="*/ 390075 w 1508539"/>
              <a:gd name="connsiteY106" fmla="*/ 2050531 h 6858000"/>
              <a:gd name="connsiteX107" fmla="*/ 381881 w 1508539"/>
              <a:gd name="connsiteY107" fmla="*/ 1963269 h 6858000"/>
              <a:gd name="connsiteX108" fmla="*/ 363059 w 1508539"/>
              <a:gd name="connsiteY108" fmla="*/ 1906352 h 6858000"/>
              <a:gd name="connsiteX109" fmla="*/ 339616 w 1508539"/>
              <a:gd name="connsiteY109" fmla="*/ 1861531 h 6858000"/>
              <a:gd name="connsiteX110" fmla="*/ 293415 w 1508539"/>
              <a:gd name="connsiteY110" fmla="*/ 1732919 h 6858000"/>
              <a:gd name="connsiteX111" fmla="*/ 265726 w 1508539"/>
              <a:gd name="connsiteY111" fmla="*/ 1663540 h 6858000"/>
              <a:gd name="connsiteX112" fmla="*/ 264852 w 1508539"/>
              <a:gd name="connsiteY112" fmla="*/ 1615777 h 6858000"/>
              <a:gd name="connsiteX113" fmla="*/ 245647 w 1508539"/>
              <a:gd name="connsiteY113" fmla="*/ 1563678 h 6858000"/>
              <a:gd name="connsiteX114" fmla="*/ 258727 w 1508539"/>
              <a:gd name="connsiteY114" fmla="*/ 1519474 h 6858000"/>
              <a:gd name="connsiteX115" fmla="*/ 251469 w 1508539"/>
              <a:gd name="connsiteY115" fmla="*/ 1477995 h 6858000"/>
              <a:gd name="connsiteX116" fmla="*/ 237554 w 1508539"/>
              <a:gd name="connsiteY116" fmla="*/ 1373769 h 6858000"/>
              <a:gd name="connsiteX117" fmla="*/ 245861 w 1508539"/>
              <a:gd name="connsiteY117" fmla="*/ 1307086 h 6858000"/>
              <a:gd name="connsiteX118" fmla="*/ 247049 w 1508539"/>
              <a:gd name="connsiteY118" fmla="*/ 1189033 h 6858000"/>
              <a:gd name="connsiteX119" fmla="*/ 251734 w 1508539"/>
              <a:gd name="connsiteY119" fmla="*/ 1168288 h 6858000"/>
              <a:gd name="connsiteX120" fmla="*/ 244016 w 1508539"/>
              <a:gd name="connsiteY120" fmla="*/ 1142577 h 6858000"/>
              <a:gd name="connsiteX121" fmla="*/ 233322 w 1508539"/>
              <a:gd name="connsiteY121" fmla="*/ 1088484 h 6858000"/>
              <a:gd name="connsiteX122" fmla="*/ 222058 w 1508539"/>
              <a:gd name="connsiteY122" fmla="*/ 1016103 h 6858000"/>
              <a:gd name="connsiteX123" fmla="*/ 223514 w 1508539"/>
              <a:gd name="connsiteY123" fmla="*/ 932283 h 6858000"/>
              <a:gd name="connsiteX124" fmla="*/ 225750 w 1508539"/>
              <a:gd name="connsiteY124" fmla="*/ 915925 h 6858000"/>
              <a:gd name="connsiteX125" fmla="*/ 218379 w 1508539"/>
              <a:gd name="connsiteY125" fmla="*/ 896999 h 6858000"/>
              <a:gd name="connsiteX126" fmla="*/ 187787 w 1508539"/>
              <a:gd name="connsiteY126" fmla="*/ 821517 h 6858000"/>
              <a:gd name="connsiteX127" fmla="*/ 166737 w 1508539"/>
              <a:gd name="connsiteY127" fmla="*/ 751353 h 6858000"/>
              <a:gd name="connsiteX128" fmla="*/ 166295 w 1508539"/>
              <a:gd name="connsiteY128" fmla="*/ 721230 h 6858000"/>
              <a:gd name="connsiteX129" fmla="*/ 151966 w 1508539"/>
              <a:gd name="connsiteY129" fmla="*/ 681659 h 6858000"/>
              <a:gd name="connsiteX130" fmla="*/ 137385 w 1508539"/>
              <a:gd name="connsiteY130" fmla="*/ 635218 h 6858000"/>
              <a:gd name="connsiteX131" fmla="*/ 142396 w 1508539"/>
              <a:gd name="connsiteY131" fmla="*/ 613763 h 6858000"/>
              <a:gd name="connsiteX132" fmla="*/ 128338 w 1508539"/>
              <a:gd name="connsiteY132" fmla="*/ 598582 h 6858000"/>
              <a:gd name="connsiteX133" fmla="*/ 128019 w 1508539"/>
              <a:gd name="connsiteY133" fmla="*/ 576846 h 6858000"/>
              <a:gd name="connsiteX134" fmla="*/ 107645 w 1508539"/>
              <a:gd name="connsiteY134" fmla="*/ 530055 h 6858000"/>
              <a:gd name="connsiteX135" fmla="*/ 106893 w 1508539"/>
              <a:gd name="connsiteY135" fmla="*/ 465389 h 6858000"/>
              <a:gd name="connsiteX136" fmla="*/ 89816 w 1508539"/>
              <a:gd name="connsiteY136" fmla="*/ 424699 h 6858000"/>
              <a:gd name="connsiteX137" fmla="*/ 90191 w 1508539"/>
              <a:gd name="connsiteY137" fmla="*/ 404917 h 6858000"/>
              <a:gd name="connsiteX138" fmla="*/ 70148 w 1508539"/>
              <a:gd name="connsiteY138" fmla="*/ 367211 h 6858000"/>
              <a:gd name="connsiteX139" fmla="*/ 36452 w 1508539"/>
              <a:gd name="connsiteY139" fmla="*/ 268519 h 6858000"/>
              <a:gd name="connsiteX140" fmla="*/ 23935 w 1508539"/>
              <a:gd name="connsiteY140" fmla="*/ 160886 h 6858000"/>
              <a:gd name="connsiteX141" fmla="*/ 19312 w 1508539"/>
              <a:gd name="connsiteY141" fmla="*/ 47336 h 6858000"/>
              <a:gd name="connsiteX142" fmla="*/ 0 w 1508539"/>
              <a:gd name="connsiteY142"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167342 w 1508539"/>
              <a:gd name="connsiteY10" fmla="*/ 6560598 h 6858000"/>
              <a:gd name="connsiteX11" fmla="*/ 201349 w 1508539"/>
              <a:gd name="connsiteY11" fmla="*/ 6530567 h 6858000"/>
              <a:gd name="connsiteX12" fmla="*/ 215389 w 1508539"/>
              <a:gd name="connsiteY12" fmla="*/ 6478062 h 6858000"/>
              <a:gd name="connsiteX13" fmla="*/ 226078 w 1508539"/>
              <a:gd name="connsiteY13" fmla="*/ 6460325 h 6858000"/>
              <a:gd name="connsiteX14" fmla="*/ 233311 w 1508539"/>
              <a:gd name="connsiteY14" fmla="*/ 6451488 h 6858000"/>
              <a:gd name="connsiteX15" fmla="*/ 234746 w 1508539"/>
              <a:gd name="connsiteY15" fmla="*/ 6451348 h 6858000"/>
              <a:gd name="connsiteX16" fmla="*/ 239104 w 1508539"/>
              <a:gd name="connsiteY16" fmla="*/ 6414240 h 6858000"/>
              <a:gd name="connsiteX17" fmla="*/ 241880 w 1508539"/>
              <a:gd name="connsiteY17" fmla="*/ 6384857 h 6858000"/>
              <a:gd name="connsiteX18" fmla="*/ 240591 w 1508539"/>
              <a:gd name="connsiteY18" fmla="*/ 6367510 h 6858000"/>
              <a:gd name="connsiteX19" fmla="*/ 244471 w 1508539"/>
              <a:gd name="connsiteY19" fmla="*/ 6349778 h 6858000"/>
              <a:gd name="connsiteX20" fmla="*/ 246136 w 1508539"/>
              <a:gd name="connsiteY20" fmla="*/ 6348250 h 6858000"/>
              <a:gd name="connsiteX21" fmla="*/ 262170 w 1508539"/>
              <a:gd name="connsiteY21" fmla="*/ 6281972 h 6858000"/>
              <a:gd name="connsiteX22" fmla="*/ 290557 w 1508539"/>
              <a:gd name="connsiteY22" fmla="*/ 6153037 h 6858000"/>
              <a:gd name="connsiteX23" fmla="*/ 314428 w 1508539"/>
              <a:gd name="connsiteY23" fmla="*/ 6113913 h 6858000"/>
              <a:gd name="connsiteX24" fmla="*/ 318721 w 1508539"/>
              <a:gd name="connsiteY24" fmla="*/ 6028119 h 6858000"/>
              <a:gd name="connsiteX25" fmla="*/ 363126 w 1508539"/>
              <a:gd name="connsiteY25" fmla="*/ 5934687 h 6858000"/>
              <a:gd name="connsiteX26" fmla="*/ 408411 w 1508539"/>
              <a:gd name="connsiteY26" fmla="*/ 5704905 h 6858000"/>
              <a:gd name="connsiteX27" fmla="*/ 431404 w 1508539"/>
              <a:gd name="connsiteY27" fmla="*/ 5665173 h 6858000"/>
              <a:gd name="connsiteX28" fmla="*/ 465121 w 1508539"/>
              <a:gd name="connsiteY28" fmla="*/ 5563435 h 6858000"/>
              <a:gd name="connsiteX29" fmla="*/ 494626 w 1508539"/>
              <a:gd name="connsiteY29" fmla="*/ 5476393 h 6858000"/>
              <a:gd name="connsiteX30" fmla="*/ 525819 w 1508539"/>
              <a:gd name="connsiteY30" fmla="*/ 5396260 h 6858000"/>
              <a:gd name="connsiteX31" fmla="*/ 541800 w 1508539"/>
              <a:gd name="connsiteY31" fmla="*/ 5330009 h 6858000"/>
              <a:gd name="connsiteX32" fmla="*/ 575293 w 1508539"/>
              <a:gd name="connsiteY32" fmla="*/ 5273739 h 6858000"/>
              <a:gd name="connsiteX33" fmla="*/ 584892 w 1508539"/>
              <a:gd name="connsiteY33" fmla="*/ 5241779 h 6858000"/>
              <a:gd name="connsiteX34" fmla="*/ 596118 w 1508539"/>
              <a:gd name="connsiteY34" fmla="*/ 5225268 h 6858000"/>
              <a:gd name="connsiteX35" fmla="*/ 597138 w 1508539"/>
              <a:gd name="connsiteY35" fmla="*/ 5217684 h 6858000"/>
              <a:gd name="connsiteX36" fmla="*/ 604479 w 1508539"/>
              <a:gd name="connsiteY36" fmla="*/ 5193377 h 6858000"/>
              <a:gd name="connsiteX37" fmla="*/ 607782 w 1508539"/>
              <a:gd name="connsiteY37" fmla="*/ 5179288 h 6858000"/>
              <a:gd name="connsiteX38" fmla="*/ 608766 w 1508539"/>
              <a:gd name="connsiteY38" fmla="*/ 5173621 h 6858000"/>
              <a:gd name="connsiteX39" fmla="*/ 604400 w 1508539"/>
              <a:gd name="connsiteY39" fmla="*/ 5159961 h 6858000"/>
              <a:gd name="connsiteX40" fmla="*/ 611077 w 1508539"/>
              <a:gd name="connsiteY40" fmla="*/ 5144295 h 6858000"/>
              <a:gd name="connsiteX41" fmla="*/ 608010 w 1508539"/>
              <a:gd name="connsiteY41" fmla="*/ 5125185 h 6858000"/>
              <a:gd name="connsiteX42" fmla="*/ 614840 w 1508539"/>
              <a:gd name="connsiteY42" fmla="*/ 5121884 h 6858000"/>
              <a:gd name="connsiteX43" fmla="*/ 621876 w 1508539"/>
              <a:gd name="connsiteY43" fmla="*/ 5067850 h 6858000"/>
              <a:gd name="connsiteX44" fmla="*/ 624607 w 1508539"/>
              <a:gd name="connsiteY44" fmla="*/ 5060861 h 6858000"/>
              <a:gd name="connsiteX45" fmla="*/ 621311 w 1508539"/>
              <a:gd name="connsiteY45" fmla="*/ 5034192 h 6858000"/>
              <a:gd name="connsiteX46" fmla="*/ 622865 w 1508539"/>
              <a:gd name="connsiteY46" fmla="*/ 4993030 h 6858000"/>
              <a:gd name="connsiteX47" fmla="*/ 629774 w 1508539"/>
              <a:gd name="connsiteY47" fmla="*/ 4946844 h 6858000"/>
              <a:gd name="connsiteX48" fmla="*/ 625630 w 1508539"/>
              <a:gd name="connsiteY48" fmla="*/ 4932692 h 6858000"/>
              <a:gd name="connsiteX49" fmla="*/ 641033 w 1508539"/>
              <a:gd name="connsiteY49" fmla="*/ 4858827 h 6858000"/>
              <a:gd name="connsiteX50" fmla="*/ 646936 w 1508539"/>
              <a:gd name="connsiteY50" fmla="*/ 4821170 h 6858000"/>
              <a:gd name="connsiteX51" fmla="*/ 651669 w 1508539"/>
              <a:gd name="connsiteY51" fmla="*/ 4780965 h 6858000"/>
              <a:gd name="connsiteX52" fmla="*/ 652962 w 1508539"/>
              <a:gd name="connsiteY52" fmla="*/ 4750867 h 6858000"/>
              <a:gd name="connsiteX53" fmla="*/ 650769 w 1508539"/>
              <a:gd name="connsiteY53" fmla="*/ 4690749 h 6858000"/>
              <a:gd name="connsiteX54" fmla="*/ 646249 w 1508539"/>
              <a:gd name="connsiteY54" fmla="*/ 4584173 h 6858000"/>
              <a:gd name="connsiteX55" fmla="*/ 641332 w 1508539"/>
              <a:gd name="connsiteY55" fmla="*/ 4444346 h 6858000"/>
              <a:gd name="connsiteX56" fmla="*/ 637897 w 1508539"/>
              <a:gd name="connsiteY56" fmla="*/ 4375228 h 6858000"/>
              <a:gd name="connsiteX57" fmla="*/ 618550 w 1508539"/>
              <a:gd name="connsiteY57" fmla="*/ 4214165 h 6858000"/>
              <a:gd name="connsiteX58" fmla="*/ 622623 w 1508539"/>
              <a:gd name="connsiteY58" fmla="*/ 4090296 h 6858000"/>
              <a:gd name="connsiteX59" fmla="*/ 607879 w 1508539"/>
              <a:gd name="connsiteY59" fmla="*/ 4033999 h 6858000"/>
              <a:gd name="connsiteX60" fmla="*/ 609028 w 1508539"/>
              <a:gd name="connsiteY60" fmla="*/ 4031933 h 6858000"/>
              <a:gd name="connsiteX61" fmla="*/ 607604 w 1508539"/>
              <a:gd name="connsiteY61" fmla="*/ 4013953 h 6858000"/>
              <a:gd name="connsiteX62" fmla="*/ 593899 w 1508539"/>
              <a:gd name="connsiteY62" fmla="*/ 3974753 h 6858000"/>
              <a:gd name="connsiteX63" fmla="*/ 595497 w 1508539"/>
              <a:gd name="connsiteY63" fmla="*/ 3969950 h 6858000"/>
              <a:gd name="connsiteX64" fmla="*/ 588919 w 1508539"/>
              <a:gd name="connsiteY64" fmla="*/ 3933779 h 6858000"/>
              <a:gd name="connsiteX65" fmla="*/ 590250 w 1508539"/>
              <a:gd name="connsiteY65" fmla="*/ 3933093 h 6858000"/>
              <a:gd name="connsiteX66" fmla="*/ 594604 w 1508539"/>
              <a:gd name="connsiteY66" fmla="*/ 3922082 h 6858000"/>
              <a:gd name="connsiteX67" fmla="*/ 599682 w 1508539"/>
              <a:gd name="connsiteY67" fmla="*/ 3901461 h 6858000"/>
              <a:gd name="connsiteX68" fmla="*/ 622276 w 1508539"/>
              <a:gd name="connsiteY68" fmla="*/ 3813873 h 6858000"/>
              <a:gd name="connsiteX69" fmla="*/ 621701 w 1508539"/>
              <a:gd name="connsiteY69" fmla="*/ 3806161 h 6858000"/>
              <a:gd name="connsiteX70" fmla="*/ 622008 w 1508539"/>
              <a:gd name="connsiteY70" fmla="*/ 3805957 h 6858000"/>
              <a:gd name="connsiteX71" fmla="*/ 622035 w 1508539"/>
              <a:gd name="connsiteY71" fmla="*/ 3797724 h 6858000"/>
              <a:gd name="connsiteX72" fmla="*/ 620650 w 1508539"/>
              <a:gd name="connsiteY72" fmla="*/ 3792098 h 6858000"/>
              <a:gd name="connsiteX73" fmla="*/ 619534 w 1508539"/>
              <a:gd name="connsiteY73" fmla="*/ 3777135 h 6858000"/>
              <a:gd name="connsiteX74" fmla="*/ 621267 w 1508539"/>
              <a:gd name="connsiteY74" fmla="*/ 3771656 h 6858000"/>
              <a:gd name="connsiteX75" fmla="*/ 625010 w 1508539"/>
              <a:gd name="connsiteY75" fmla="*/ 3769007 h 6858000"/>
              <a:gd name="connsiteX76" fmla="*/ 624476 w 1508539"/>
              <a:gd name="connsiteY76" fmla="*/ 3767709 h 6858000"/>
              <a:gd name="connsiteX77" fmla="*/ 633172 w 1508539"/>
              <a:gd name="connsiteY77" fmla="*/ 3738082 h 6858000"/>
              <a:gd name="connsiteX78" fmla="*/ 640518 w 1508539"/>
              <a:gd name="connsiteY78" fmla="*/ 3673397 h 6858000"/>
              <a:gd name="connsiteX79" fmla="*/ 639814 w 1508539"/>
              <a:gd name="connsiteY79" fmla="*/ 3637109 h 6858000"/>
              <a:gd name="connsiteX80" fmla="*/ 643257 w 1508539"/>
              <a:gd name="connsiteY80" fmla="*/ 3536883 h 6858000"/>
              <a:gd name="connsiteX81" fmla="*/ 650795 w 1508539"/>
              <a:gd name="connsiteY81" fmla="*/ 3435652 h 6858000"/>
              <a:gd name="connsiteX82" fmla="*/ 652466 w 1508539"/>
              <a:gd name="connsiteY82" fmla="*/ 3307769 h 6858000"/>
              <a:gd name="connsiteX83" fmla="*/ 670029 w 1508539"/>
              <a:gd name="connsiteY83" fmla="*/ 3250522 h 6858000"/>
              <a:gd name="connsiteX84" fmla="*/ 670454 w 1508539"/>
              <a:gd name="connsiteY84" fmla="*/ 3229163 h 6858000"/>
              <a:gd name="connsiteX85" fmla="*/ 672277 w 1508539"/>
              <a:gd name="connsiteY85" fmla="*/ 3217217 h 6858000"/>
              <a:gd name="connsiteX86" fmla="*/ 659112 w 1508539"/>
              <a:gd name="connsiteY86" fmla="*/ 3183755 h 6858000"/>
              <a:gd name="connsiteX87" fmla="*/ 659613 w 1508539"/>
              <a:gd name="connsiteY87" fmla="*/ 3178642 h 6858000"/>
              <a:gd name="connsiteX88" fmla="*/ 647213 w 1508539"/>
              <a:gd name="connsiteY88" fmla="*/ 3158586 h 6858000"/>
              <a:gd name="connsiteX89" fmla="*/ 632398 w 1508539"/>
              <a:gd name="connsiteY89" fmla="*/ 3129034 h 6858000"/>
              <a:gd name="connsiteX90" fmla="*/ 633063 w 1508539"/>
              <a:gd name="connsiteY90" fmla="*/ 3126682 h 6858000"/>
              <a:gd name="connsiteX91" fmla="*/ 623931 w 1508539"/>
              <a:gd name="connsiteY91" fmla="*/ 3114519 h 6858000"/>
              <a:gd name="connsiteX92" fmla="*/ 610540 w 1508539"/>
              <a:gd name="connsiteY92" fmla="*/ 3106272 h 6858000"/>
              <a:gd name="connsiteX93" fmla="*/ 583270 w 1508539"/>
              <a:gd name="connsiteY93" fmla="*/ 2958185 h 6858000"/>
              <a:gd name="connsiteX94" fmla="*/ 525884 w 1508539"/>
              <a:gd name="connsiteY94" fmla="*/ 2762989 h 6858000"/>
              <a:gd name="connsiteX95" fmla="*/ 474802 w 1508539"/>
              <a:gd name="connsiteY95" fmla="*/ 2554718 h 6858000"/>
              <a:gd name="connsiteX96" fmla="*/ 454896 w 1508539"/>
              <a:gd name="connsiteY96" fmla="*/ 2485734 h 6858000"/>
              <a:gd name="connsiteX97" fmla="*/ 445619 w 1508539"/>
              <a:gd name="connsiteY97" fmla="*/ 2447068 h 6858000"/>
              <a:gd name="connsiteX98" fmla="*/ 432580 w 1508539"/>
              <a:gd name="connsiteY98" fmla="*/ 2425819 h 6858000"/>
              <a:gd name="connsiteX99" fmla="*/ 438579 w 1508539"/>
              <a:gd name="connsiteY99" fmla="*/ 2402874 h 6858000"/>
              <a:gd name="connsiteX100" fmla="*/ 441191 w 1508539"/>
              <a:gd name="connsiteY100" fmla="*/ 2381443 h 6858000"/>
              <a:gd name="connsiteX101" fmla="*/ 417520 w 1508539"/>
              <a:gd name="connsiteY101" fmla="*/ 2261920 h 6858000"/>
              <a:gd name="connsiteX102" fmla="*/ 407407 w 1508539"/>
              <a:gd name="connsiteY102" fmla="*/ 2195378 h 6858000"/>
              <a:gd name="connsiteX103" fmla="*/ 391624 w 1508539"/>
              <a:gd name="connsiteY103" fmla="*/ 2155135 h 6858000"/>
              <a:gd name="connsiteX104" fmla="*/ 389082 w 1508539"/>
              <a:gd name="connsiteY104" fmla="*/ 2118008 h 6858000"/>
              <a:gd name="connsiteX105" fmla="*/ 390075 w 1508539"/>
              <a:gd name="connsiteY105" fmla="*/ 2050531 h 6858000"/>
              <a:gd name="connsiteX106" fmla="*/ 381881 w 1508539"/>
              <a:gd name="connsiteY106" fmla="*/ 1963269 h 6858000"/>
              <a:gd name="connsiteX107" fmla="*/ 363059 w 1508539"/>
              <a:gd name="connsiteY107" fmla="*/ 1906352 h 6858000"/>
              <a:gd name="connsiteX108" fmla="*/ 339616 w 1508539"/>
              <a:gd name="connsiteY108" fmla="*/ 1861531 h 6858000"/>
              <a:gd name="connsiteX109" fmla="*/ 293415 w 1508539"/>
              <a:gd name="connsiteY109" fmla="*/ 1732919 h 6858000"/>
              <a:gd name="connsiteX110" fmla="*/ 265726 w 1508539"/>
              <a:gd name="connsiteY110" fmla="*/ 1663540 h 6858000"/>
              <a:gd name="connsiteX111" fmla="*/ 264852 w 1508539"/>
              <a:gd name="connsiteY111" fmla="*/ 1615777 h 6858000"/>
              <a:gd name="connsiteX112" fmla="*/ 245647 w 1508539"/>
              <a:gd name="connsiteY112" fmla="*/ 1563678 h 6858000"/>
              <a:gd name="connsiteX113" fmla="*/ 258727 w 1508539"/>
              <a:gd name="connsiteY113" fmla="*/ 1519474 h 6858000"/>
              <a:gd name="connsiteX114" fmla="*/ 251469 w 1508539"/>
              <a:gd name="connsiteY114" fmla="*/ 1477995 h 6858000"/>
              <a:gd name="connsiteX115" fmla="*/ 237554 w 1508539"/>
              <a:gd name="connsiteY115" fmla="*/ 1373769 h 6858000"/>
              <a:gd name="connsiteX116" fmla="*/ 245861 w 1508539"/>
              <a:gd name="connsiteY116" fmla="*/ 1307086 h 6858000"/>
              <a:gd name="connsiteX117" fmla="*/ 247049 w 1508539"/>
              <a:gd name="connsiteY117" fmla="*/ 1189033 h 6858000"/>
              <a:gd name="connsiteX118" fmla="*/ 251734 w 1508539"/>
              <a:gd name="connsiteY118" fmla="*/ 1168288 h 6858000"/>
              <a:gd name="connsiteX119" fmla="*/ 244016 w 1508539"/>
              <a:gd name="connsiteY119" fmla="*/ 1142577 h 6858000"/>
              <a:gd name="connsiteX120" fmla="*/ 233322 w 1508539"/>
              <a:gd name="connsiteY120" fmla="*/ 1088484 h 6858000"/>
              <a:gd name="connsiteX121" fmla="*/ 222058 w 1508539"/>
              <a:gd name="connsiteY121" fmla="*/ 1016103 h 6858000"/>
              <a:gd name="connsiteX122" fmla="*/ 223514 w 1508539"/>
              <a:gd name="connsiteY122" fmla="*/ 932283 h 6858000"/>
              <a:gd name="connsiteX123" fmla="*/ 225750 w 1508539"/>
              <a:gd name="connsiteY123" fmla="*/ 915925 h 6858000"/>
              <a:gd name="connsiteX124" fmla="*/ 218379 w 1508539"/>
              <a:gd name="connsiteY124" fmla="*/ 896999 h 6858000"/>
              <a:gd name="connsiteX125" fmla="*/ 187787 w 1508539"/>
              <a:gd name="connsiteY125" fmla="*/ 821517 h 6858000"/>
              <a:gd name="connsiteX126" fmla="*/ 166737 w 1508539"/>
              <a:gd name="connsiteY126" fmla="*/ 751353 h 6858000"/>
              <a:gd name="connsiteX127" fmla="*/ 166295 w 1508539"/>
              <a:gd name="connsiteY127" fmla="*/ 721230 h 6858000"/>
              <a:gd name="connsiteX128" fmla="*/ 151966 w 1508539"/>
              <a:gd name="connsiteY128" fmla="*/ 681659 h 6858000"/>
              <a:gd name="connsiteX129" fmla="*/ 137385 w 1508539"/>
              <a:gd name="connsiteY129" fmla="*/ 635218 h 6858000"/>
              <a:gd name="connsiteX130" fmla="*/ 142396 w 1508539"/>
              <a:gd name="connsiteY130" fmla="*/ 613763 h 6858000"/>
              <a:gd name="connsiteX131" fmla="*/ 128338 w 1508539"/>
              <a:gd name="connsiteY131" fmla="*/ 598582 h 6858000"/>
              <a:gd name="connsiteX132" fmla="*/ 128019 w 1508539"/>
              <a:gd name="connsiteY132" fmla="*/ 576846 h 6858000"/>
              <a:gd name="connsiteX133" fmla="*/ 107645 w 1508539"/>
              <a:gd name="connsiteY133" fmla="*/ 530055 h 6858000"/>
              <a:gd name="connsiteX134" fmla="*/ 106893 w 1508539"/>
              <a:gd name="connsiteY134" fmla="*/ 465389 h 6858000"/>
              <a:gd name="connsiteX135" fmla="*/ 89816 w 1508539"/>
              <a:gd name="connsiteY135" fmla="*/ 424699 h 6858000"/>
              <a:gd name="connsiteX136" fmla="*/ 90191 w 1508539"/>
              <a:gd name="connsiteY136" fmla="*/ 404917 h 6858000"/>
              <a:gd name="connsiteX137" fmla="*/ 70148 w 1508539"/>
              <a:gd name="connsiteY137" fmla="*/ 367211 h 6858000"/>
              <a:gd name="connsiteX138" fmla="*/ 36452 w 1508539"/>
              <a:gd name="connsiteY138" fmla="*/ 268519 h 6858000"/>
              <a:gd name="connsiteX139" fmla="*/ 23935 w 1508539"/>
              <a:gd name="connsiteY139" fmla="*/ 160886 h 6858000"/>
              <a:gd name="connsiteX140" fmla="*/ 19312 w 1508539"/>
              <a:gd name="connsiteY140" fmla="*/ 47336 h 6858000"/>
              <a:gd name="connsiteX141" fmla="*/ 0 w 1508539"/>
              <a:gd name="connsiteY141"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3411 w 1508539"/>
              <a:gd name="connsiteY6" fmla="*/ 6638036 h 6858000"/>
              <a:gd name="connsiteX7" fmla="*/ 164248 w 1508539"/>
              <a:gd name="connsiteY7" fmla="*/ 6574442 h 6858000"/>
              <a:gd name="connsiteX8" fmla="*/ 164588 w 1508539"/>
              <a:gd name="connsiteY8" fmla="*/ 6568530 h 6858000"/>
              <a:gd name="connsiteX9" fmla="*/ 166997 w 1508539"/>
              <a:gd name="connsiteY9" fmla="*/ 6560674 h 6858000"/>
              <a:gd name="connsiteX10" fmla="*/ 201349 w 1508539"/>
              <a:gd name="connsiteY10" fmla="*/ 6530567 h 6858000"/>
              <a:gd name="connsiteX11" fmla="*/ 215389 w 1508539"/>
              <a:gd name="connsiteY11" fmla="*/ 6478062 h 6858000"/>
              <a:gd name="connsiteX12" fmla="*/ 226078 w 1508539"/>
              <a:gd name="connsiteY12" fmla="*/ 6460325 h 6858000"/>
              <a:gd name="connsiteX13" fmla="*/ 233311 w 1508539"/>
              <a:gd name="connsiteY13" fmla="*/ 6451488 h 6858000"/>
              <a:gd name="connsiteX14" fmla="*/ 234746 w 1508539"/>
              <a:gd name="connsiteY14" fmla="*/ 6451348 h 6858000"/>
              <a:gd name="connsiteX15" fmla="*/ 239104 w 1508539"/>
              <a:gd name="connsiteY15" fmla="*/ 6414240 h 6858000"/>
              <a:gd name="connsiteX16" fmla="*/ 241880 w 1508539"/>
              <a:gd name="connsiteY16" fmla="*/ 6384857 h 6858000"/>
              <a:gd name="connsiteX17" fmla="*/ 240591 w 1508539"/>
              <a:gd name="connsiteY17" fmla="*/ 6367510 h 6858000"/>
              <a:gd name="connsiteX18" fmla="*/ 244471 w 1508539"/>
              <a:gd name="connsiteY18" fmla="*/ 6349778 h 6858000"/>
              <a:gd name="connsiteX19" fmla="*/ 246136 w 1508539"/>
              <a:gd name="connsiteY19" fmla="*/ 6348250 h 6858000"/>
              <a:gd name="connsiteX20" fmla="*/ 262170 w 1508539"/>
              <a:gd name="connsiteY20" fmla="*/ 6281972 h 6858000"/>
              <a:gd name="connsiteX21" fmla="*/ 290557 w 1508539"/>
              <a:gd name="connsiteY21" fmla="*/ 6153037 h 6858000"/>
              <a:gd name="connsiteX22" fmla="*/ 314428 w 1508539"/>
              <a:gd name="connsiteY22" fmla="*/ 6113913 h 6858000"/>
              <a:gd name="connsiteX23" fmla="*/ 318721 w 1508539"/>
              <a:gd name="connsiteY23" fmla="*/ 6028119 h 6858000"/>
              <a:gd name="connsiteX24" fmla="*/ 363126 w 1508539"/>
              <a:gd name="connsiteY24" fmla="*/ 5934687 h 6858000"/>
              <a:gd name="connsiteX25" fmla="*/ 408411 w 1508539"/>
              <a:gd name="connsiteY25" fmla="*/ 5704905 h 6858000"/>
              <a:gd name="connsiteX26" fmla="*/ 431404 w 1508539"/>
              <a:gd name="connsiteY26" fmla="*/ 5665173 h 6858000"/>
              <a:gd name="connsiteX27" fmla="*/ 465121 w 1508539"/>
              <a:gd name="connsiteY27" fmla="*/ 5563435 h 6858000"/>
              <a:gd name="connsiteX28" fmla="*/ 494626 w 1508539"/>
              <a:gd name="connsiteY28" fmla="*/ 5476393 h 6858000"/>
              <a:gd name="connsiteX29" fmla="*/ 525819 w 1508539"/>
              <a:gd name="connsiteY29" fmla="*/ 5396260 h 6858000"/>
              <a:gd name="connsiteX30" fmla="*/ 541800 w 1508539"/>
              <a:gd name="connsiteY30" fmla="*/ 5330009 h 6858000"/>
              <a:gd name="connsiteX31" fmla="*/ 575293 w 1508539"/>
              <a:gd name="connsiteY31" fmla="*/ 5273739 h 6858000"/>
              <a:gd name="connsiteX32" fmla="*/ 584892 w 1508539"/>
              <a:gd name="connsiteY32" fmla="*/ 5241779 h 6858000"/>
              <a:gd name="connsiteX33" fmla="*/ 596118 w 1508539"/>
              <a:gd name="connsiteY33" fmla="*/ 5225268 h 6858000"/>
              <a:gd name="connsiteX34" fmla="*/ 597138 w 1508539"/>
              <a:gd name="connsiteY34" fmla="*/ 5217684 h 6858000"/>
              <a:gd name="connsiteX35" fmla="*/ 604479 w 1508539"/>
              <a:gd name="connsiteY35" fmla="*/ 5193377 h 6858000"/>
              <a:gd name="connsiteX36" fmla="*/ 607782 w 1508539"/>
              <a:gd name="connsiteY36" fmla="*/ 5179288 h 6858000"/>
              <a:gd name="connsiteX37" fmla="*/ 608766 w 1508539"/>
              <a:gd name="connsiteY37" fmla="*/ 5173621 h 6858000"/>
              <a:gd name="connsiteX38" fmla="*/ 604400 w 1508539"/>
              <a:gd name="connsiteY38" fmla="*/ 5159961 h 6858000"/>
              <a:gd name="connsiteX39" fmla="*/ 611077 w 1508539"/>
              <a:gd name="connsiteY39" fmla="*/ 5144295 h 6858000"/>
              <a:gd name="connsiteX40" fmla="*/ 608010 w 1508539"/>
              <a:gd name="connsiteY40" fmla="*/ 5125185 h 6858000"/>
              <a:gd name="connsiteX41" fmla="*/ 614840 w 1508539"/>
              <a:gd name="connsiteY41" fmla="*/ 5121884 h 6858000"/>
              <a:gd name="connsiteX42" fmla="*/ 621876 w 1508539"/>
              <a:gd name="connsiteY42" fmla="*/ 5067850 h 6858000"/>
              <a:gd name="connsiteX43" fmla="*/ 624607 w 1508539"/>
              <a:gd name="connsiteY43" fmla="*/ 5060861 h 6858000"/>
              <a:gd name="connsiteX44" fmla="*/ 621311 w 1508539"/>
              <a:gd name="connsiteY44" fmla="*/ 5034192 h 6858000"/>
              <a:gd name="connsiteX45" fmla="*/ 622865 w 1508539"/>
              <a:gd name="connsiteY45" fmla="*/ 4993030 h 6858000"/>
              <a:gd name="connsiteX46" fmla="*/ 629774 w 1508539"/>
              <a:gd name="connsiteY46" fmla="*/ 4946844 h 6858000"/>
              <a:gd name="connsiteX47" fmla="*/ 625630 w 1508539"/>
              <a:gd name="connsiteY47" fmla="*/ 4932692 h 6858000"/>
              <a:gd name="connsiteX48" fmla="*/ 641033 w 1508539"/>
              <a:gd name="connsiteY48" fmla="*/ 4858827 h 6858000"/>
              <a:gd name="connsiteX49" fmla="*/ 646936 w 1508539"/>
              <a:gd name="connsiteY49" fmla="*/ 4821170 h 6858000"/>
              <a:gd name="connsiteX50" fmla="*/ 651669 w 1508539"/>
              <a:gd name="connsiteY50" fmla="*/ 4780965 h 6858000"/>
              <a:gd name="connsiteX51" fmla="*/ 652962 w 1508539"/>
              <a:gd name="connsiteY51" fmla="*/ 4750867 h 6858000"/>
              <a:gd name="connsiteX52" fmla="*/ 650769 w 1508539"/>
              <a:gd name="connsiteY52" fmla="*/ 4690749 h 6858000"/>
              <a:gd name="connsiteX53" fmla="*/ 646249 w 1508539"/>
              <a:gd name="connsiteY53" fmla="*/ 4584173 h 6858000"/>
              <a:gd name="connsiteX54" fmla="*/ 641332 w 1508539"/>
              <a:gd name="connsiteY54" fmla="*/ 4444346 h 6858000"/>
              <a:gd name="connsiteX55" fmla="*/ 637897 w 1508539"/>
              <a:gd name="connsiteY55" fmla="*/ 4375228 h 6858000"/>
              <a:gd name="connsiteX56" fmla="*/ 618550 w 1508539"/>
              <a:gd name="connsiteY56" fmla="*/ 4214165 h 6858000"/>
              <a:gd name="connsiteX57" fmla="*/ 622623 w 1508539"/>
              <a:gd name="connsiteY57" fmla="*/ 4090296 h 6858000"/>
              <a:gd name="connsiteX58" fmla="*/ 607879 w 1508539"/>
              <a:gd name="connsiteY58" fmla="*/ 4033999 h 6858000"/>
              <a:gd name="connsiteX59" fmla="*/ 609028 w 1508539"/>
              <a:gd name="connsiteY59" fmla="*/ 4031933 h 6858000"/>
              <a:gd name="connsiteX60" fmla="*/ 607604 w 1508539"/>
              <a:gd name="connsiteY60" fmla="*/ 4013953 h 6858000"/>
              <a:gd name="connsiteX61" fmla="*/ 593899 w 1508539"/>
              <a:gd name="connsiteY61" fmla="*/ 3974753 h 6858000"/>
              <a:gd name="connsiteX62" fmla="*/ 595497 w 1508539"/>
              <a:gd name="connsiteY62" fmla="*/ 3969950 h 6858000"/>
              <a:gd name="connsiteX63" fmla="*/ 588919 w 1508539"/>
              <a:gd name="connsiteY63" fmla="*/ 3933779 h 6858000"/>
              <a:gd name="connsiteX64" fmla="*/ 590250 w 1508539"/>
              <a:gd name="connsiteY64" fmla="*/ 3933093 h 6858000"/>
              <a:gd name="connsiteX65" fmla="*/ 594604 w 1508539"/>
              <a:gd name="connsiteY65" fmla="*/ 3922082 h 6858000"/>
              <a:gd name="connsiteX66" fmla="*/ 599682 w 1508539"/>
              <a:gd name="connsiteY66" fmla="*/ 3901461 h 6858000"/>
              <a:gd name="connsiteX67" fmla="*/ 622276 w 1508539"/>
              <a:gd name="connsiteY67" fmla="*/ 3813873 h 6858000"/>
              <a:gd name="connsiteX68" fmla="*/ 621701 w 1508539"/>
              <a:gd name="connsiteY68" fmla="*/ 3806161 h 6858000"/>
              <a:gd name="connsiteX69" fmla="*/ 622008 w 1508539"/>
              <a:gd name="connsiteY69" fmla="*/ 3805957 h 6858000"/>
              <a:gd name="connsiteX70" fmla="*/ 622035 w 1508539"/>
              <a:gd name="connsiteY70" fmla="*/ 3797724 h 6858000"/>
              <a:gd name="connsiteX71" fmla="*/ 620650 w 1508539"/>
              <a:gd name="connsiteY71" fmla="*/ 3792098 h 6858000"/>
              <a:gd name="connsiteX72" fmla="*/ 619534 w 1508539"/>
              <a:gd name="connsiteY72" fmla="*/ 3777135 h 6858000"/>
              <a:gd name="connsiteX73" fmla="*/ 621267 w 1508539"/>
              <a:gd name="connsiteY73" fmla="*/ 3771656 h 6858000"/>
              <a:gd name="connsiteX74" fmla="*/ 625010 w 1508539"/>
              <a:gd name="connsiteY74" fmla="*/ 3769007 h 6858000"/>
              <a:gd name="connsiteX75" fmla="*/ 624476 w 1508539"/>
              <a:gd name="connsiteY75" fmla="*/ 3767709 h 6858000"/>
              <a:gd name="connsiteX76" fmla="*/ 633172 w 1508539"/>
              <a:gd name="connsiteY76" fmla="*/ 3738082 h 6858000"/>
              <a:gd name="connsiteX77" fmla="*/ 640518 w 1508539"/>
              <a:gd name="connsiteY77" fmla="*/ 3673397 h 6858000"/>
              <a:gd name="connsiteX78" fmla="*/ 639814 w 1508539"/>
              <a:gd name="connsiteY78" fmla="*/ 3637109 h 6858000"/>
              <a:gd name="connsiteX79" fmla="*/ 643257 w 1508539"/>
              <a:gd name="connsiteY79" fmla="*/ 3536883 h 6858000"/>
              <a:gd name="connsiteX80" fmla="*/ 650795 w 1508539"/>
              <a:gd name="connsiteY80" fmla="*/ 3435652 h 6858000"/>
              <a:gd name="connsiteX81" fmla="*/ 652466 w 1508539"/>
              <a:gd name="connsiteY81" fmla="*/ 3307769 h 6858000"/>
              <a:gd name="connsiteX82" fmla="*/ 670029 w 1508539"/>
              <a:gd name="connsiteY82" fmla="*/ 3250522 h 6858000"/>
              <a:gd name="connsiteX83" fmla="*/ 670454 w 1508539"/>
              <a:gd name="connsiteY83" fmla="*/ 3229163 h 6858000"/>
              <a:gd name="connsiteX84" fmla="*/ 672277 w 1508539"/>
              <a:gd name="connsiteY84" fmla="*/ 3217217 h 6858000"/>
              <a:gd name="connsiteX85" fmla="*/ 659112 w 1508539"/>
              <a:gd name="connsiteY85" fmla="*/ 3183755 h 6858000"/>
              <a:gd name="connsiteX86" fmla="*/ 659613 w 1508539"/>
              <a:gd name="connsiteY86" fmla="*/ 3178642 h 6858000"/>
              <a:gd name="connsiteX87" fmla="*/ 647213 w 1508539"/>
              <a:gd name="connsiteY87" fmla="*/ 3158586 h 6858000"/>
              <a:gd name="connsiteX88" fmla="*/ 632398 w 1508539"/>
              <a:gd name="connsiteY88" fmla="*/ 3129034 h 6858000"/>
              <a:gd name="connsiteX89" fmla="*/ 633063 w 1508539"/>
              <a:gd name="connsiteY89" fmla="*/ 3126682 h 6858000"/>
              <a:gd name="connsiteX90" fmla="*/ 623931 w 1508539"/>
              <a:gd name="connsiteY90" fmla="*/ 3114519 h 6858000"/>
              <a:gd name="connsiteX91" fmla="*/ 610540 w 1508539"/>
              <a:gd name="connsiteY91" fmla="*/ 3106272 h 6858000"/>
              <a:gd name="connsiteX92" fmla="*/ 583270 w 1508539"/>
              <a:gd name="connsiteY92" fmla="*/ 2958185 h 6858000"/>
              <a:gd name="connsiteX93" fmla="*/ 525884 w 1508539"/>
              <a:gd name="connsiteY93" fmla="*/ 2762989 h 6858000"/>
              <a:gd name="connsiteX94" fmla="*/ 474802 w 1508539"/>
              <a:gd name="connsiteY94" fmla="*/ 2554718 h 6858000"/>
              <a:gd name="connsiteX95" fmla="*/ 454896 w 1508539"/>
              <a:gd name="connsiteY95" fmla="*/ 2485734 h 6858000"/>
              <a:gd name="connsiteX96" fmla="*/ 445619 w 1508539"/>
              <a:gd name="connsiteY96" fmla="*/ 2447068 h 6858000"/>
              <a:gd name="connsiteX97" fmla="*/ 432580 w 1508539"/>
              <a:gd name="connsiteY97" fmla="*/ 2425819 h 6858000"/>
              <a:gd name="connsiteX98" fmla="*/ 438579 w 1508539"/>
              <a:gd name="connsiteY98" fmla="*/ 2402874 h 6858000"/>
              <a:gd name="connsiteX99" fmla="*/ 441191 w 1508539"/>
              <a:gd name="connsiteY99" fmla="*/ 2381443 h 6858000"/>
              <a:gd name="connsiteX100" fmla="*/ 417520 w 1508539"/>
              <a:gd name="connsiteY100" fmla="*/ 2261920 h 6858000"/>
              <a:gd name="connsiteX101" fmla="*/ 407407 w 1508539"/>
              <a:gd name="connsiteY101" fmla="*/ 2195378 h 6858000"/>
              <a:gd name="connsiteX102" fmla="*/ 391624 w 1508539"/>
              <a:gd name="connsiteY102" fmla="*/ 2155135 h 6858000"/>
              <a:gd name="connsiteX103" fmla="*/ 389082 w 1508539"/>
              <a:gd name="connsiteY103" fmla="*/ 2118008 h 6858000"/>
              <a:gd name="connsiteX104" fmla="*/ 390075 w 1508539"/>
              <a:gd name="connsiteY104" fmla="*/ 2050531 h 6858000"/>
              <a:gd name="connsiteX105" fmla="*/ 381881 w 1508539"/>
              <a:gd name="connsiteY105" fmla="*/ 1963269 h 6858000"/>
              <a:gd name="connsiteX106" fmla="*/ 363059 w 1508539"/>
              <a:gd name="connsiteY106" fmla="*/ 1906352 h 6858000"/>
              <a:gd name="connsiteX107" fmla="*/ 339616 w 1508539"/>
              <a:gd name="connsiteY107" fmla="*/ 1861531 h 6858000"/>
              <a:gd name="connsiteX108" fmla="*/ 293415 w 1508539"/>
              <a:gd name="connsiteY108" fmla="*/ 1732919 h 6858000"/>
              <a:gd name="connsiteX109" fmla="*/ 265726 w 1508539"/>
              <a:gd name="connsiteY109" fmla="*/ 1663540 h 6858000"/>
              <a:gd name="connsiteX110" fmla="*/ 264852 w 1508539"/>
              <a:gd name="connsiteY110" fmla="*/ 1615777 h 6858000"/>
              <a:gd name="connsiteX111" fmla="*/ 245647 w 1508539"/>
              <a:gd name="connsiteY111" fmla="*/ 1563678 h 6858000"/>
              <a:gd name="connsiteX112" fmla="*/ 258727 w 1508539"/>
              <a:gd name="connsiteY112" fmla="*/ 1519474 h 6858000"/>
              <a:gd name="connsiteX113" fmla="*/ 251469 w 1508539"/>
              <a:gd name="connsiteY113" fmla="*/ 1477995 h 6858000"/>
              <a:gd name="connsiteX114" fmla="*/ 237554 w 1508539"/>
              <a:gd name="connsiteY114" fmla="*/ 1373769 h 6858000"/>
              <a:gd name="connsiteX115" fmla="*/ 245861 w 1508539"/>
              <a:gd name="connsiteY115" fmla="*/ 1307086 h 6858000"/>
              <a:gd name="connsiteX116" fmla="*/ 247049 w 1508539"/>
              <a:gd name="connsiteY116" fmla="*/ 1189033 h 6858000"/>
              <a:gd name="connsiteX117" fmla="*/ 251734 w 1508539"/>
              <a:gd name="connsiteY117" fmla="*/ 1168288 h 6858000"/>
              <a:gd name="connsiteX118" fmla="*/ 244016 w 1508539"/>
              <a:gd name="connsiteY118" fmla="*/ 1142577 h 6858000"/>
              <a:gd name="connsiteX119" fmla="*/ 233322 w 1508539"/>
              <a:gd name="connsiteY119" fmla="*/ 1088484 h 6858000"/>
              <a:gd name="connsiteX120" fmla="*/ 222058 w 1508539"/>
              <a:gd name="connsiteY120" fmla="*/ 1016103 h 6858000"/>
              <a:gd name="connsiteX121" fmla="*/ 223514 w 1508539"/>
              <a:gd name="connsiteY121" fmla="*/ 932283 h 6858000"/>
              <a:gd name="connsiteX122" fmla="*/ 225750 w 1508539"/>
              <a:gd name="connsiteY122" fmla="*/ 915925 h 6858000"/>
              <a:gd name="connsiteX123" fmla="*/ 218379 w 1508539"/>
              <a:gd name="connsiteY123" fmla="*/ 896999 h 6858000"/>
              <a:gd name="connsiteX124" fmla="*/ 187787 w 1508539"/>
              <a:gd name="connsiteY124" fmla="*/ 821517 h 6858000"/>
              <a:gd name="connsiteX125" fmla="*/ 166737 w 1508539"/>
              <a:gd name="connsiteY125" fmla="*/ 751353 h 6858000"/>
              <a:gd name="connsiteX126" fmla="*/ 166295 w 1508539"/>
              <a:gd name="connsiteY126" fmla="*/ 721230 h 6858000"/>
              <a:gd name="connsiteX127" fmla="*/ 151966 w 1508539"/>
              <a:gd name="connsiteY127" fmla="*/ 681659 h 6858000"/>
              <a:gd name="connsiteX128" fmla="*/ 137385 w 1508539"/>
              <a:gd name="connsiteY128" fmla="*/ 635218 h 6858000"/>
              <a:gd name="connsiteX129" fmla="*/ 142396 w 1508539"/>
              <a:gd name="connsiteY129" fmla="*/ 613763 h 6858000"/>
              <a:gd name="connsiteX130" fmla="*/ 128338 w 1508539"/>
              <a:gd name="connsiteY130" fmla="*/ 598582 h 6858000"/>
              <a:gd name="connsiteX131" fmla="*/ 128019 w 1508539"/>
              <a:gd name="connsiteY131" fmla="*/ 576846 h 6858000"/>
              <a:gd name="connsiteX132" fmla="*/ 107645 w 1508539"/>
              <a:gd name="connsiteY132" fmla="*/ 530055 h 6858000"/>
              <a:gd name="connsiteX133" fmla="*/ 106893 w 1508539"/>
              <a:gd name="connsiteY133" fmla="*/ 465389 h 6858000"/>
              <a:gd name="connsiteX134" fmla="*/ 89816 w 1508539"/>
              <a:gd name="connsiteY134" fmla="*/ 424699 h 6858000"/>
              <a:gd name="connsiteX135" fmla="*/ 90191 w 1508539"/>
              <a:gd name="connsiteY135" fmla="*/ 404917 h 6858000"/>
              <a:gd name="connsiteX136" fmla="*/ 70148 w 1508539"/>
              <a:gd name="connsiteY136" fmla="*/ 367211 h 6858000"/>
              <a:gd name="connsiteX137" fmla="*/ 36452 w 1508539"/>
              <a:gd name="connsiteY137" fmla="*/ 268519 h 6858000"/>
              <a:gd name="connsiteX138" fmla="*/ 23935 w 1508539"/>
              <a:gd name="connsiteY138" fmla="*/ 160886 h 6858000"/>
              <a:gd name="connsiteX139" fmla="*/ 19312 w 1508539"/>
              <a:gd name="connsiteY139" fmla="*/ 47336 h 6858000"/>
              <a:gd name="connsiteX140" fmla="*/ 0 w 1508539"/>
              <a:gd name="connsiteY140"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64248 w 1508539"/>
              <a:gd name="connsiteY6" fmla="*/ 6574442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6674 w 1508539"/>
              <a:gd name="connsiteY5" fmla="*/ 6696999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28010 w 1508539"/>
              <a:gd name="connsiteY4" fmla="*/ 6751578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31404 w 1508539"/>
              <a:gd name="connsiteY25" fmla="*/ 566517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494626 w 1508539"/>
              <a:gd name="connsiteY27" fmla="*/ 5476393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139560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133885 w 1508539"/>
              <a:gd name="connsiteY4" fmla="*/ 6729139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149611 w 1508539"/>
              <a:gd name="connsiteY5" fmla="*/ 6666145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170123 w 1508539"/>
              <a:gd name="connsiteY6" fmla="*/ 6608101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166997 w 1508539"/>
              <a:gd name="connsiteY8" fmla="*/ 6560674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164588 w 1508539"/>
              <a:gd name="connsiteY7" fmla="*/ 656853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40301 w 1508539"/>
              <a:gd name="connsiteY8" fmla="*/ 657260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201349 w 1508539"/>
              <a:gd name="connsiteY9" fmla="*/ 653056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215389 w 1508539"/>
              <a:gd name="connsiteY10" fmla="*/ 6478062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234746 w 1508539"/>
              <a:gd name="connsiteY13" fmla="*/ 6451348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233311 w 1508539"/>
              <a:gd name="connsiteY12" fmla="*/ 6451488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226078 w 1508539"/>
              <a:gd name="connsiteY11" fmla="*/ 6460325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504057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239104 w 1508539"/>
              <a:gd name="connsiteY14" fmla="*/ 6414240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262170 w 1508539"/>
              <a:gd name="connsiteY19" fmla="*/ 6281972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246136 w 1508539"/>
              <a:gd name="connsiteY18" fmla="*/ 6348250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63126 w 1508539"/>
              <a:gd name="connsiteY23" fmla="*/ 5934687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290557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14428 w 1508539"/>
              <a:gd name="connsiteY21" fmla="*/ 6113913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1872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244471 w 1508539"/>
              <a:gd name="connsiteY17" fmla="*/ 6349778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240591 w 1508539"/>
              <a:gd name="connsiteY16" fmla="*/ 6367510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241880 w 1508539"/>
              <a:gd name="connsiteY15" fmla="*/ 6384857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25289 w 1508539"/>
              <a:gd name="connsiteY10" fmla="*/ 6525770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16634 w 1508539"/>
              <a:gd name="connsiteY14" fmla="*/ 6346654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08411 w 1508539"/>
              <a:gd name="connsiteY24" fmla="*/ 5704905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386351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392003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394739 w 1508539"/>
              <a:gd name="connsiteY21" fmla="*/ 6090059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43784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55284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267342 w 1508539"/>
              <a:gd name="connsiteY6" fmla="*/ 6683638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0 w 1508539"/>
              <a:gd name="connsiteY0" fmla="*/ 0 h 6858000"/>
              <a:gd name="connsiteX1" fmla="*/ 1508539 w 1508539"/>
              <a:gd name="connsiteY1" fmla="*/ 0 h 6858000"/>
              <a:gd name="connsiteX2" fmla="*/ 1508539 w 1508539"/>
              <a:gd name="connsiteY2" fmla="*/ 6858000 h 6858000"/>
              <a:gd name="connsiteX3" fmla="*/ 245233 w 1508539"/>
              <a:gd name="connsiteY3" fmla="*/ 6857735 h 6858000"/>
              <a:gd name="connsiteX4" fmla="*/ 281826 w 1508539"/>
              <a:gd name="connsiteY4" fmla="*/ 6776847 h 6858000"/>
              <a:gd name="connsiteX5" fmla="*/ 293326 w 1508539"/>
              <a:gd name="connsiteY5" fmla="*/ 6737706 h 6858000"/>
              <a:gd name="connsiteX6" fmla="*/ 318065 w 1508539"/>
              <a:gd name="connsiteY6" fmla="*/ 6691589 h 6858000"/>
              <a:gd name="connsiteX7" fmla="*/ 295622 w 1508539"/>
              <a:gd name="connsiteY7" fmla="*/ 6659970 h 6858000"/>
              <a:gd name="connsiteX8" fmla="*/ 310713 w 1508539"/>
              <a:gd name="connsiteY8" fmla="*/ 6636211 h 6858000"/>
              <a:gd name="connsiteX9" fmla="*/ 328157 w 1508539"/>
              <a:gd name="connsiteY9" fmla="*/ 6594177 h 6858000"/>
              <a:gd name="connsiteX10" fmla="*/ 342197 w 1508539"/>
              <a:gd name="connsiteY10" fmla="*/ 6557575 h 6858000"/>
              <a:gd name="connsiteX11" fmla="*/ 395154 w 1508539"/>
              <a:gd name="connsiteY11" fmla="*/ 6492130 h 6858000"/>
              <a:gd name="connsiteX12" fmla="*/ 410841 w 1508539"/>
              <a:gd name="connsiteY12" fmla="*/ 6431610 h 6858000"/>
              <a:gd name="connsiteX13" fmla="*/ 454546 w 1508539"/>
              <a:gd name="connsiteY13" fmla="*/ 6379786 h 6858000"/>
              <a:gd name="connsiteX14" fmla="*/ 437769 w 1508539"/>
              <a:gd name="connsiteY14" fmla="*/ 6334727 h 6858000"/>
              <a:gd name="connsiteX15" fmla="*/ 415184 w 1508539"/>
              <a:gd name="connsiteY15" fmla="*/ 6313295 h 6858000"/>
              <a:gd name="connsiteX16" fmla="*/ 422348 w 1508539"/>
              <a:gd name="connsiteY16" fmla="*/ 6280046 h 6858000"/>
              <a:gd name="connsiteX17" fmla="*/ 405093 w 1508539"/>
              <a:gd name="connsiteY17" fmla="*/ 6270265 h 6858000"/>
              <a:gd name="connsiteX18" fmla="*/ 432121 w 1508539"/>
              <a:gd name="connsiteY18" fmla="*/ 6252834 h 6858000"/>
              <a:gd name="connsiteX19" fmla="*/ 410113 w 1508539"/>
              <a:gd name="connsiteY19" fmla="*/ 6202459 h 6858000"/>
              <a:gd name="connsiteX20" fmla="*/ 408911 w 1508539"/>
              <a:gd name="connsiteY20" fmla="*/ 6153037 h 6858000"/>
              <a:gd name="connsiteX21" fmla="*/ 424326 w 1508539"/>
              <a:gd name="connsiteY21" fmla="*/ 6078132 h 6858000"/>
              <a:gd name="connsiteX22" fmla="*/ 411713 w 1508539"/>
              <a:gd name="connsiteY22" fmla="*/ 6028119 h 6858000"/>
              <a:gd name="connsiteX23" fmla="*/ 396942 w 1508539"/>
              <a:gd name="connsiteY23" fmla="*/ 5926735 h 6858000"/>
              <a:gd name="connsiteX24" fmla="*/ 446454 w 1508539"/>
              <a:gd name="connsiteY24" fmla="*/ 5712857 h 6858000"/>
              <a:gd name="connsiteX25" fmla="*/ 425529 w 1508539"/>
              <a:gd name="connsiteY25" fmla="*/ 5676393 h 6858000"/>
              <a:gd name="connsiteX26" fmla="*/ 465121 w 1508539"/>
              <a:gd name="connsiteY26" fmla="*/ 5563435 h 6858000"/>
              <a:gd name="connsiteX27" fmla="*/ 512251 w 1508539"/>
              <a:gd name="connsiteY27" fmla="*/ 5437125 h 6858000"/>
              <a:gd name="connsiteX28" fmla="*/ 525819 w 1508539"/>
              <a:gd name="connsiteY28" fmla="*/ 5396260 h 6858000"/>
              <a:gd name="connsiteX29" fmla="*/ 541800 w 1508539"/>
              <a:gd name="connsiteY29" fmla="*/ 5330009 h 6858000"/>
              <a:gd name="connsiteX30" fmla="*/ 575293 w 1508539"/>
              <a:gd name="connsiteY30" fmla="*/ 5273739 h 6858000"/>
              <a:gd name="connsiteX31" fmla="*/ 584892 w 1508539"/>
              <a:gd name="connsiteY31" fmla="*/ 5241779 h 6858000"/>
              <a:gd name="connsiteX32" fmla="*/ 596118 w 1508539"/>
              <a:gd name="connsiteY32" fmla="*/ 5225268 h 6858000"/>
              <a:gd name="connsiteX33" fmla="*/ 597138 w 1508539"/>
              <a:gd name="connsiteY33" fmla="*/ 5217684 h 6858000"/>
              <a:gd name="connsiteX34" fmla="*/ 604479 w 1508539"/>
              <a:gd name="connsiteY34" fmla="*/ 5193377 h 6858000"/>
              <a:gd name="connsiteX35" fmla="*/ 607782 w 1508539"/>
              <a:gd name="connsiteY35" fmla="*/ 5179288 h 6858000"/>
              <a:gd name="connsiteX36" fmla="*/ 608766 w 1508539"/>
              <a:gd name="connsiteY36" fmla="*/ 5173621 h 6858000"/>
              <a:gd name="connsiteX37" fmla="*/ 604400 w 1508539"/>
              <a:gd name="connsiteY37" fmla="*/ 5159961 h 6858000"/>
              <a:gd name="connsiteX38" fmla="*/ 611077 w 1508539"/>
              <a:gd name="connsiteY38" fmla="*/ 5144295 h 6858000"/>
              <a:gd name="connsiteX39" fmla="*/ 608010 w 1508539"/>
              <a:gd name="connsiteY39" fmla="*/ 5125185 h 6858000"/>
              <a:gd name="connsiteX40" fmla="*/ 614840 w 1508539"/>
              <a:gd name="connsiteY40" fmla="*/ 5121884 h 6858000"/>
              <a:gd name="connsiteX41" fmla="*/ 621876 w 1508539"/>
              <a:gd name="connsiteY41" fmla="*/ 5067850 h 6858000"/>
              <a:gd name="connsiteX42" fmla="*/ 624607 w 1508539"/>
              <a:gd name="connsiteY42" fmla="*/ 5060861 h 6858000"/>
              <a:gd name="connsiteX43" fmla="*/ 621311 w 1508539"/>
              <a:gd name="connsiteY43" fmla="*/ 5034192 h 6858000"/>
              <a:gd name="connsiteX44" fmla="*/ 622865 w 1508539"/>
              <a:gd name="connsiteY44" fmla="*/ 4993030 h 6858000"/>
              <a:gd name="connsiteX45" fmla="*/ 629774 w 1508539"/>
              <a:gd name="connsiteY45" fmla="*/ 4946844 h 6858000"/>
              <a:gd name="connsiteX46" fmla="*/ 625630 w 1508539"/>
              <a:gd name="connsiteY46" fmla="*/ 4932692 h 6858000"/>
              <a:gd name="connsiteX47" fmla="*/ 641033 w 1508539"/>
              <a:gd name="connsiteY47" fmla="*/ 4858827 h 6858000"/>
              <a:gd name="connsiteX48" fmla="*/ 646936 w 1508539"/>
              <a:gd name="connsiteY48" fmla="*/ 4821170 h 6858000"/>
              <a:gd name="connsiteX49" fmla="*/ 651669 w 1508539"/>
              <a:gd name="connsiteY49" fmla="*/ 4780965 h 6858000"/>
              <a:gd name="connsiteX50" fmla="*/ 652962 w 1508539"/>
              <a:gd name="connsiteY50" fmla="*/ 4750867 h 6858000"/>
              <a:gd name="connsiteX51" fmla="*/ 650769 w 1508539"/>
              <a:gd name="connsiteY51" fmla="*/ 4690749 h 6858000"/>
              <a:gd name="connsiteX52" fmla="*/ 646249 w 1508539"/>
              <a:gd name="connsiteY52" fmla="*/ 4584173 h 6858000"/>
              <a:gd name="connsiteX53" fmla="*/ 641332 w 1508539"/>
              <a:gd name="connsiteY53" fmla="*/ 4444346 h 6858000"/>
              <a:gd name="connsiteX54" fmla="*/ 637897 w 1508539"/>
              <a:gd name="connsiteY54" fmla="*/ 4375228 h 6858000"/>
              <a:gd name="connsiteX55" fmla="*/ 618550 w 1508539"/>
              <a:gd name="connsiteY55" fmla="*/ 4214165 h 6858000"/>
              <a:gd name="connsiteX56" fmla="*/ 622623 w 1508539"/>
              <a:gd name="connsiteY56" fmla="*/ 4090296 h 6858000"/>
              <a:gd name="connsiteX57" fmla="*/ 607879 w 1508539"/>
              <a:gd name="connsiteY57" fmla="*/ 4033999 h 6858000"/>
              <a:gd name="connsiteX58" fmla="*/ 609028 w 1508539"/>
              <a:gd name="connsiteY58" fmla="*/ 4031933 h 6858000"/>
              <a:gd name="connsiteX59" fmla="*/ 607604 w 1508539"/>
              <a:gd name="connsiteY59" fmla="*/ 4013953 h 6858000"/>
              <a:gd name="connsiteX60" fmla="*/ 593899 w 1508539"/>
              <a:gd name="connsiteY60" fmla="*/ 3974753 h 6858000"/>
              <a:gd name="connsiteX61" fmla="*/ 595497 w 1508539"/>
              <a:gd name="connsiteY61" fmla="*/ 3969950 h 6858000"/>
              <a:gd name="connsiteX62" fmla="*/ 588919 w 1508539"/>
              <a:gd name="connsiteY62" fmla="*/ 3933779 h 6858000"/>
              <a:gd name="connsiteX63" fmla="*/ 590250 w 1508539"/>
              <a:gd name="connsiteY63" fmla="*/ 3933093 h 6858000"/>
              <a:gd name="connsiteX64" fmla="*/ 594604 w 1508539"/>
              <a:gd name="connsiteY64" fmla="*/ 3922082 h 6858000"/>
              <a:gd name="connsiteX65" fmla="*/ 599682 w 1508539"/>
              <a:gd name="connsiteY65" fmla="*/ 3901461 h 6858000"/>
              <a:gd name="connsiteX66" fmla="*/ 622276 w 1508539"/>
              <a:gd name="connsiteY66" fmla="*/ 3813873 h 6858000"/>
              <a:gd name="connsiteX67" fmla="*/ 621701 w 1508539"/>
              <a:gd name="connsiteY67" fmla="*/ 3806161 h 6858000"/>
              <a:gd name="connsiteX68" fmla="*/ 622008 w 1508539"/>
              <a:gd name="connsiteY68" fmla="*/ 3805957 h 6858000"/>
              <a:gd name="connsiteX69" fmla="*/ 622035 w 1508539"/>
              <a:gd name="connsiteY69" fmla="*/ 3797724 h 6858000"/>
              <a:gd name="connsiteX70" fmla="*/ 620650 w 1508539"/>
              <a:gd name="connsiteY70" fmla="*/ 3792098 h 6858000"/>
              <a:gd name="connsiteX71" fmla="*/ 619534 w 1508539"/>
              <a:gd name="connsiteY71" fmla="*/ 3777135 h 6858000"/>
              <a:gd name="connsiteX72" fmla="*/ 621267 w 1508539"/>
              <a:gd name="connsiteY72" fmla="*/ 3771656 h 6858000"/>
              <a:gd name="connsiteX73" fmla="*/ 625010 w 1508539"/>
              <a:gd name="connsiteY73" fmla="*/ 3769007 h 6858000"/>
              <a:gd name="connsiteX74" fmla="*/ 624476 w 1508539"/>
              <a:gd name="connsiteY74" fmla="*/ 3767709 h 6858000"/>
              <a:gd name="connsiteX75" fmla="*/ 633172 w 1508539"/>
              <a:gd name="connsiteY75" fmla="*/ 3738082 h 6858000"/>
              <a:gd name="connsiteX76" fmla="*/ 640518 w 1508539"/>
              <a:gd name="connsiteY76" fmla="*/ 3673397 h 6858000"/>
              <a:gd name="connsiteX77" fmla="*/ 639814 w 1508539"/>
              <a:gd name="connsiteY77" fmla="*/ 3637109 h 6858000"/>
              <a:gd name="connsiteX78" fmla="*/ 643257 w 1508539"/>
              <a:gd name="connsiteY78" fmla="*/ 3536883 h 6858000"/>
              <a:gd name="connsiteX79" fmla="*/ 650795 w 1508539"/>
              <a:gd name="connsiteY79" fmla="*/ 3435652 h 6858000"/>
              <a:gd name="connsiteX80" fmla="*/ 652466 w 1508539"/>
              <a:gd name="connsiteY80" fmla="*/ 3307769 h 6858000"/>
              <a:gd name="connsiteX81" fmla="*/ 670029 w 1508539"/>
              <a:gd name="connsiteY81" fmla="*/ 3250522 h 6858000"/>
              <a:gd name="connsiteX82" fmla="*/ 670454 w 1508539"/>
              <a:gd name="connsiteY82" fmla="*/ 3229163 h 6858000"/>
              <a:gd name="connsiteX83" fmla="*/ 672277 w 1508539"/>
              <a:gd name="connsiteY83" fmla="*/ 3217217 h 6858000"/>
              <a:gd name="connsiteX84" fmla="*/ 659112 w 1508539"/>
              <a:gd name="connsiteY84" fmla="*/ 3183755 h 6858000"/>
              <a:gd name="connsiteX85" fmla="*/ 659613 w 1508539"/>
              <a:gd name="connsiteY85" fmla="*/ 3178642 h 6858000"/>
              <a:gd name="connsiteX86" fmla="*/ 647213 w 1508539"/>
              <a:gd name="connsiteY86" fmla="*/ 3158586 h 6858000"/>
              <a:gd name="connsiteX87" fmla="*/ 632398 w 1508539"/>
              <a:gd name="connsiteY87" fmla="*/ 3129034 h 6858000"/>
              <a:gd name="connsiteX88" fmla="*/ 633063 w 1508539"/>
              <a:gd name="connsiteY88" fmla="*/ 3126682 h 6858000"/>
              <a:gd name="connsiteX89" fmla="*/ 623931 w 1508539"/>
              <a:gd name="connsiteY89" fmla="*/ 3114519 h 6858000"/>
              <a:gd name="connsiteX90" fmla="*/ 610540 w 1508539"/>
              <a:gd name="connsiteY90" fmla="*/ 3106272 h 6858000"/>
              <a:gd name="connsiteX91" fmla="*/ 583270 w 1508539"/>
              <a:gd name="connsiteY91" fmla="*/ 2958185 h 6858000"/>
              <a:gd name="connsiteX92" fmla="*/ 525884 w 1508539"/>
              <a:gd name="connsiteY92" fmla="*/ 2762989 h 6858000"/>
              <a:gd name="connsiteX93" fmla="*/ 474802 w 1508539"/>
              <a:gd name="connsiteY93" fmla="*/ 2554718 h 6858000"/>
              <a:gd name="connsiteX94" fmla="*/ 454896 w 1508539"/>
              <a:gd name="connsiteY94" fmla="*/ 2485734 h 6858000"/>
              <a:gd name="connsiteX95" fmla="*/ 445619 w 1508539"/>
              <a:gd name="connsiteY95" fmla="*/ 2447068 h 6858000"/>
              <a:gd name="connsiteX96" fmla="*/ 432580 w 1508539"/>
              <a:gd name="connsiteY96" fmla="*/ 2425819 h 6858000"/>
              <a:gd name="connsiteX97" fmla="*/ 438579 w 1508539"/>
              <a:gd name="connsiteY97" fmla="*/ 2402874 h 6858000"/>
              <a:gd name="connsiteX98" fmla="*/ 441191 w 1508539"/>
              <a:gd name="connsiteY98" fmla="*/ 2381443 h 6858000"/>
              <a:gd name="connsiteX99" fmla="*/ 417520 w 1508539"/>
              <a:gd name="connsiteY99" fmla="*/ 2261920 h 6858000"/>
              <a:gd name="connsiteX100" fmla="*/ 407407 w 1508539"/>
              <a:gd name="connsiteY100" fmla="*/ 2195378 h 6858000"/>
              <a:gd name="connsiteX101" fmla="*/ 391624 w 1508539"/>
              <a:gd name="connsiteY101" fmla="*/ 2155135 h 6858000"/>
              <a:gd name="connsiteX102" fmla="*/ 389082 w 1508539"/>
              <a:gd name="connsiteY102" fmla="*/ 2118008 h 6858000"/>
              <a:gd name="connsiteX103" fmla="*/ 390075 w 1508539"/>
              <a:gd name="connsiteY103" fmla="*/ 2050531 h 6858000"/>
              <a:gd name="connsiteX104" fmla="*/ 381881 w 1508539"/>
              <a:gd name="connsiteY104" fmla="*/ 1963269 h 6858000"/>
              <a:gd name="connsiteX105" fmla="*/ 363059 w 1508539"/>
              <a:gd name="connsiteY105" fmla="*/ 1906352 h 6858000"/>
              <a:gd name="connsiteX106" fmla="*/ 339616 w 1508539"/>
              <a:gd name="connsiteY106" fmla="*/ 1861531 h 6858000"/>
              <a:gd name="connsiteX107" fmla="*/ 293415 w 1508539"/>
              <a:gd name="connsiteY107" fmla="*/ 1732919 h 6858000"/>
              <a:gd name="connsiteX108" fmla="*/ 265726 w 1508539"/>
              <a:gd name="connsiteY108" fmla="*/ 1663540 h 6858000"/>
              <a:gd name="connsiteX109" fmla="*/ 264852 w 1508539"/>
              <a:gd name="connsiteY109" fmla="*/ 1615777 h 6858000"/>
              <a:gd name="connsiteX110" fmla="*/ 245647 w 1508539"/>
              <a:gd name="connsiteY110" fmla="*/ 1563678 h 6858000"/>
              <a:gd name="connsiteX111" fmla="*/ 258727 w 1508539"/>
              <a:gd name="connsiteY111" fmla="*/ 1519474 h 6858000"/>
              <a:gd name="connsiteX112" fmla="*/ 251469 w 1508539"/>
              <a:gd name="connsiteY112" fmla="*/ 1477995 h 6858000"/>
              <a:gd name="connsiteX113" fmla="*/ 237554 w 1508539"/>
              <a:gd name="connsiteY113" fmla="*/ 1373769 h 6858000"/>
              <a:gd name="connsiteX114" fmla="*/ 245861 w 1508539"/>
              <a:gd name="connsiteY114" fmla="*/ 1307086 h 6858000"/>
              <a:gd name="connsiteX115" fmla="*/ 247049 w 1508539"/>
              <a:gd name="connsiteY115" fmla="*/ 1189033 h 6858000"/>
              <a:gd name="connsiteX116" fmla="*/ 251734 w 1508539"/>
              <a:gd name="connsiteY116" fmla="*/ 1168288 h 6858000"/>
              <a:gd name="connsiteX117" fmla="*/ 244016 w 1508539"/>
              <a:gd name="connsiteY117" fmla="*/ 1142577 h 6858000"/>
              <a:gd name="connsiteX118" fmla="*/ 233322 w 1508539"/>
              <a:gd name="connsiteY118" fmla="*/ 1088484 h 6858000"/>
              <a:gd name="connsiteX119" fmla="*/ 222058 w 1508539"/>
              <a:gd name="connsiteY119" fmla="*/ 1016103 h 6858000"/>
              <a:gd name="connsiteX120" fmla="*/ 223514 w 1508539"/>
              <a:gd name="connsiteY120" fmla="*/ 932283 h 6858000"/>
              <a:gd name="connsiteX121" fmla="*/ 225750 w 1508539"/>
              <a:gd name="connsiteY121" fmla="*/ 915925 h 6858000"/>
              <a:gd name="connsiteX122" fmla="*/ 218379 w 1508539"/>
              <a:gd name="connsiteY122" fmla="*/ 896999 h 6858000"/>
              <a:gd name="connsiteX123" fmla="*/ 187787 w 1508539"/>
              <a:gd name="connsiteY123" fmla="*/ 821517 h 6858000"/>
              <a:gd name="connsiteX124" fmla="*/ 166737 w 1508539"/>
              <a:gd name="connsiteY124" fmla="*/ 751353 h 6858000"/>
              <a:gd name="connsiteX125" fmla="*/ 166295 w 1508539"/>
              <a:gd name="connsiteY125" fmla="*/ 721230 h 6858000"/>
              <a:gd name="connsiteX126" fmla="*/ 151966 w 1508539"/>
              <a:gd name="connsiteY126" fmla="*/ 681659 h 6858000"/>
              <a:gd name="connsiteX127" fmla="*/ 137385 w 1508539"/>
              <a:gd name="connsiteY127" fmla="*/ 635218 h 6858000"/>
              <a:gd name="connsiteX128" fmla="*/ 142396 w 1508539"/>
              <a:gd name="connsiteY128" fmla="*/ 613763 h 6858000"/>
              <a:gd name="connsiteX129" fmla="*/ 128338 w 1508539"/>
              <a:gd name="connsiteY129" fmla="*/ 598582 h 6858000"/>
              <a:gd name="connsiteX130" fmla="*/ 128019 w 1508539"/>
              <a:gd name="connsiteY130" fmla="*/ 576846 h 6858000"/>
              <a:gd name="connsiteX131" fmla="*/ 107645 w 1508539"/>
              <a:gd name="connsiteY131" fmla="*/ 530055 h 6858000"/>
              <a:gd name="connsiteX132" fmla="*/ 106893 w 1508539"/>
              <a:gd name="connsiteY132" fmla="*/ 465389 h 6858000"/>
              <a:gd name="connsiteX133" fmla="*/ 89816 w 1508539"/>
              <a:gd name="connsiteY133" fmla="*/ 424699 h 6858000"/>
              <a:gd name="connsiteX134" fmla="*/ 90191 w 1508539"/>
              <a:gd name="connsiteY134" fmla="*/ 404917 h 6858000"/>
              <a:gd name="connsiteX135" fmla="*/ 70148 w 1508539"/>
              <a:gd name="connsiteY135" fmla="*/ 367211 h 6858000"/>
              <a:gd name="connsiteX136" fmla="*/ 36452 w 1508539"/>
              <a:gd name="connsiteY136" fmla="*/ 268519 h 6858000"/>
              <a:gd name="connsiteX137" fmla="*/ 23935 w 1508539"/>
              <a:gd name="connsiteY137" fmla="*/ 160886 h 6858000"/>
              <a:gd name="connsiteX138" fmla="*/ 19312 w 1508539"/>
              <a:gd name="connsiteY138" fmla="*/ 47336 h 6858000"/>
              <a:gd name="connsiteX139" fmla="*/ 0 w 1508539"/>
              <a:gd name="connsiteY139" fmla="*/ 0 h 6858000"/>
              <a:gd name="connsiteX0" fmla="*/ 164830 w 1491612"/>
              <a:gd name="connsiteY0" fmla="*/ 0 h 6858000"/>
              <a:gd name="connsiteX1" fmla="*/ 1491612 w 1491612"/>
              <a:gd name="connsiteY1" fmla="*/ 0 h 6858000"/>
              <a:gd name="connsiteX2" fmla="*/ 1491612 w 1491612"/>
              <a:gd name="connsiteY2" fmla="*/ 6858000 h 6858000"/>
              <a:gd name="connsiteX3" fmla="*/ 228306 w 1491612"/>
              <a:gd name="connsiteY3" fmla="*/ 6857735 h 6858000"/>
              <a:gd name="connsiteX4" fmla="*/ 264899 w 1491612"/>
              <a:gd name="connsiteY4" fmla="*/ 6776847 h 6858000"/>
              <a:gd name="connsiteX5" fmla="*/ 276399 w 1491612"/>
              <a:gd name="connsiteY5" fmla="*/ 6737706 h 6858000"/>
              <a:gd name="connsiteX6" fmla="*/ 301138 w 1491612"/>
              <a:gd name="connsiteY6" fmla="*/ 6691589 h 6858000"/>
              <a:gd name="connsiteX7" fmla="*/ 278695 w 1491612"/>
              <a:gd name="connsiteY7" fmla="*/ 6659970 h 6858000"/>
              <a:gd name="connsiteX8" fmla="*/ 293786 w 1491612"/>
              <a:gd name="connsiteY8" fmla="*/ 6636211 h 6858000"/>
              <a:gd name="connsiteX9" fmla="*/ 311230 w 1491612"/>
              <a:gd name="connsiteY9" fmla="*/ 6594177 h 6858000"/>
              <a:gd name="connsiteX10" fmla="*/ 325270 w 1491612"/>
              <a:gd name="connsiteY10" fmla="*/ 6557575 h 6858000"/>
              <a:gd name="connsiteX11" fmla="*/ 378227 w 1491612"/>
              <a:gd name="connsiteY11" fmla="*/ 6492130 h 6858000"/>
              <a:gd name="connsiteX12" fmla="*/ 393914 w 1491612"/>
              <a:gd name="connsiteY12" fmla="*/ 6431610 h 6858000"/>
              <a:gd name="connsiteX13" fmla="*/ 437619 w 1491612"/>
              <a:gd name="connsiteY13" fmla="*/ 6379786 h 6858000"/>
              <a:gd name="connsiteX14" fmla="*/ 420842 w 1491612"/>
              <a:gd name="connsiteY14" fmla="*/ 6334727 h 6858000"/>
              <a:gd name="connsiteX15" fmla="*/ 398257 w 1491612"/>
              <a:gd name="connsiteY15" fmla="*/ 6313295 h 6858000"/>
              <a:gd name="connsiteX16" fmla="*/ 405421 w 1491612"/>
              <a:gd name="connsiteY16" fmla="*/ 6280046 h 6858000"/>
              <a:gd name="connsiteX17" fmla="*/ 388166 w 1491612"/>
              <a:gd name="connsiteY17" fmla="*/ 6270265 h 6858000"/>
              <a:gd name="connsiteX18" fmla="*/ 415194 w 1491612"/>
              <a:gd name="connsiteY18" fmla="*/ 6252834 h 6858000"/>
              <a:gd name="connsiteX19" fmla="*/ 393186 w 1491612"/>
              <a:gd name="connsiteY19" fmla="*/ 6202459 h 6858000"/>
              <a:gd name="connsiteX20" fmla="*/ 391984 w 1491612"/>
              <a:gd name="connsiteY20" fmla="*/ 6153037 h 6858000"/>
              <a:gd name="connsiteX21" fmla="*/ 407399 w 1491612"/>
              <a:gd name="connsiteY21" fmla="*/ 6078132 h 6858000"/>
              <a:gd name="connsiteX22" fmla="*/ 394786 w 1491612"/>
              <a:gd name="connsiteY22" fmla="*/ 6028119 h 6858000"/>
              <a:gd name="connsiteX23" fmla="*/ 380015 w 1491612"/>
              <a:gd name="connsiteY23" fmla="*/ 5926735 h 6858000"/>
              <a:gd name="connsiteX24" fmla="*/ 429527 w 1491612"/>
              <a:gd name="connsiteY24" fmla="*/ 5712857 h 6858000"/>
              <a:gd name="connsiteX25" fmla="*/ 408602 w 1491612"/>
              <a:gd name="connsiteY25" fmla="*/ 5676393 h 6858000"/>
              <a:gd name="connsiteX26" fmla="*/ 448194 w 1491612"/>
              <a:gd name="connsiteY26" fmla="*/ 5563435 h 6858000"/>
              <a:gd name="connsiteX27" fmla="*/ 495324 w 1491612"/>
              <a:gd name="connsiteY27" fmla="*/ 5437125 h 6858000"/>
              <a:gd name="connsiteX28" fmla="*/ 508892 w 1491612"/>
              <a:gd name="connsiteY28" fmla="*/ 5396260 h 6858000"/>
              <a:gd name="connsiteX29" fmla="*/ 524873 w 1491612"/>
              <a:gd name="connsiteY29" fmla="*/ 5330009 h 6858000"/>
              <a:gd name="connsiteX30" fmla="*/ 558366 w 1491612"/>
              <a:gd name="connsiteY30" fmla="*/ 5273739 h 6858000"/>
              <a:gd name="connsiteX31" fmla="*/ 567965 w 1491612"/>
              <a:gd name="connsiteY31" fmla="*/ 5241779 h 6858000"/>
              <a:gd name="connsiteX32" fmla="*/ 579191 w 1491612"/>
              <a:gd name="connsiteY32" fmla="*/ 5225268 h 6858000"/>
              <a:gd name="connsiteX33" fmla="*/ 580211 w 1491612"/>
              <a:gd name="connsiteY33" fmla="*/ 5217684 h 6858000"/>
              <a:gd name="connsiteX34" fmla="*/ 587552 w 1491612"/>
              <a:gd name="connsiteY34" fmla="*/ 5193377 h 6858000"/>
              <a:gd name="connsiteX35" fmla="*/ 590855 w 1491612"/>
              <a:gd name="connsiteY35" fmla="*/ 5179288 h 6858000"/>
              <a:gd name="connsiteX36" fmla="*/ 591839 w 1491612"/>
              <a:gd name="connsiteY36" fmla="*/ 5173621 h 6858000"/>
              <a:gd name="connsiteX37" fmla="*/ 587473 w 1491612"/>
              <a:gd name="connsiteY37" fmla="*/ 5159961 h 6858000"/>
              <a:gd name="connsiteX38" fmla="*/ 594150 w 1491612"/>
              <a:gd name="connsiteY38" fmla="*/ 5144295 h 6858000"/>
              <a:gd name="connsiteX39" fmla="*/ 591083 w 1491612"/>
              <a:gd name="connsiteY39" fmla="*/ 5125185 h 6858000"/>
              <a:gd name="connsiteX40" fmla="*/ 597913 w 1491612"/>
              <a:gd name="connsiteY40" fmla="*/ 5121884 h 6858000"/>
              <a:gd name="connsiteX41" fmla="*/ 604949 w 1491612"/>
              <a:gd name="connsiteY41" fmla="*/ 5067850 h 6858000"/>
              <a:gd name="connsiteX42" fmla="*/ 607680 w 1491612"/>
              <a:gd name="connsiteY42" fmla="*/ 5060861 h 6858000"/>
              <a:gd name="connsiteX43" fmla="*/ 604384 w 1491612"/>
              <a:gd name="connsiteY43" fmla="*/ 5034192 h 6858000"/>
              <a:gd name="connsiteX44" fmla="*/ 605938 w 1491612"/>
              <a:gd name="connsiteY44" fmla="*/ 4993030 h 6858000"/>
              <a:gd name="connsiteX45" fmla="*/ 612847 w 1491612"/>
              <a:gd name="connsiteY45" fmla="*/ 4946844 h 6858000"/>
              <a:gd name="connsiteX46" fmla="*/ 608703 w 1491612"/>
              <a:gd name="connsiteY46" fmla="*/ 4932692 h 6858000"/>
              <a:gd name="connsiteX47" fmla="*/ 624106 w 1491612"/>
              <a:gd name="connsiteY47" fmla="*/ 4858827 h 6858000"/>
              <a:gd name="connsiteX48" fmla="*/ 630009 w 1491612"/>
              <a:gd name="connsiteY48" fmla="*/ 4821170 h 6858000"/>
              <a:gd name="connsiteX49" fmla="*/ 634742 w 1491612"/>
              <a:gd name="connsiteY49" fmla="*/ 4780965 h 6858000"/>
              <a:gd name="connsiteX50" fmla="*/ 636035 w 1491612"/>
              <a:gd name="connsiteY50" fmla="*/ 4750867 h 6858000"/>
              <a:gd name="connsiteX51" fmla="*/ 633842 w 1491612"/>
              <a:gd name="connsiteY51" fmla="*/ 4690749 h 6858000"/>
              <a:gd name="connsiteX52" fmla="*/ 629322 w 1491612"/>
              <a:gd name="connsiteY52" fmla="*/ 4584173 h 6858000"/>
              <a:gd name="connsiteX53" fmla="*/ 624405 w 1491612"/>
              <a:gd name="connsiteY53" fmla="*/ 4444346 h 6858000"/>
              <a:gd name="connsiteX54" fmla="*/ 620970 w 1491612"/>
              <a:gd name="connsiteY54" fmla="*/ 4375228 h 6858000"/>
              <a:gd name="connsiteX55" fmla="*/ 601623 w 1491612"/>
              <a:gd name="connsiteY55" fmla="*/ 4214165 h 6858000"/>
              <a:gd name="connsiteX56" fmla="*/ 605696 w 1491612"/>
              <a:gd name="connsiteY56" fmla="*/ 4090296 h 6858000"/>
              <a:gd name="connsiteX57" fmla="*/ 590952 w 1491612"/>
              <a:gd name="connsiteY57" fmla="*/ 4033999 h 6858000"/>
              <a:gd name="connsiteX58" fmla="*/ 592101 w 1491612"/>
              <a:gd name="connsiteY58" fmla="*/ 4031933 h 6858000"/>
              <a:gd name="connsiteX59" fmla="*/ 590677 w 1491612"/>
              <a:gd name="connsiteY59" fmla="*/ 4013953 h 6858000"/>
              <a:gd name="connsiteX60" fmla="*/ 576972 w 1491612"/>
              <a:gd name="connsiteY60" fmla="*/ 3974753 h 6858000"/>
              <a:gd name="connsiteX61" fmla="*/ 578570 w 1491612"/>
              <a:gd name="connsiteY61" fmla="*/ 3969950 h 6858000"/>
              <a:gd name="connsiteX62" fmla="*/ 571992 w 1491612"/>
              <a:gd name="connsiteY62" fmla="*/ 3933779 h 6858000"/>
              <a:gd name="connsiteX63" fmla="*/ 573323 w 1491612"/>
              <a:gd name="connsiteY63" fmla="*/ 3933093 h 6858000"/>
              <a:gd name="connsiteX64" fmla="*/ 577677 w 1491612"/>
              <a:gd name="connsiteY64" fmla="*/ 3922082 h 6858000"/>
              <a:gd name="connsiteX65" fmla="*/ 582755 w 1491612"/>
              <a:gd name="connsiteY65" fmla="*/ 3901461 h 6858000"/>
              <a:gd name="connsiteX66" fmla="*/ 605349 w 1491612"/>
              <a:gd name="connsiteY66" fmla="*/ 3813873 h 6858000"/>
              <a:gd name="connsiteX67" fmla="*/ 604774 w 1491612"/>
              <a:gd name="connsiteY67" fmla="*/ 3806161 h 6858000"/>
              <a:gd name="connsiteX68" fmla="*/ 605081 w 1491612"/>
              <a:gd name="connsiteY68" fmla="*/ 3805957 h 6858000"/>
              <a:gd name="connsiteX69" fmla="*/ 605108 w 1491612"/>
              <a:gd name="connsiteY69" fmla="*/ 3797724 h 6858000"/>
              <a:gd name="connsiteX70" fmla="*/ 603723 w 1491612"/>
              <a:gd name="connsiteY70" fmla="*/ 3792098 h 6858000"/>
              <a:gd name="connsiteX71" fmla="*/ 602607 w 1491612"/>
              <a:gd name="connsiteY71" fmla="*/ 3777135 h 6858000"/>
              <a:gd name="connsiteX72" fmla="*/ 604340 w 1491612"/>
              <a:gd name="connsiteY72" fmla="*/ 3771656 h 6858000"/>
              <a:gd name="connsiteX73" fmla="*/ 608083 w 1491612"/>
              <a:gd name="connsiteY73" fmla="*/ 3769007 h 6858000"/>
              <a:gd name="connsiteX74" fmla="*/ 607549 w 1491612"/>
              <a:gd name="connsiteY74" fmla="*/ 3767709 h 6858000"/>
              <a:gd name="connsiteX75" fmla="*/ 616245 w 1491612"/>
              <a:gd name="connsiteY75" fmla="*/ 3738082 h 6858000"/>
              <a:gd name="connsiteX76" fmla="*/ 623591 w 1491612"/>
              <a:gd name="connsiteY76" fmla="*/ 3673397 h 6858000"/>
              <a:gd name="connsiteX77" fmla="*/ 622887 w 1491612"/>
              <a:gd name="connsiteY77" fmla="*/ 3637109 h 6858000"/>
              <a:gd name="connsiteX78" fmla="*/ 626330 w 1491612"/>
              <a:gd name="connsiteY78" fmla="*/ 3536883 h 6858000"/>
              <a:gd name="connsiteX79" fmla="*/ 633868 w 1491612"/>
              <a:gd name="connsiteY79" fmla="*/ 3435652 h 6858000"/>
              <a:gd name="connsiteX80" fmla="*/ 635539 w 1491612"/>
              <a:gd name="connsiteY80" fmla="*/ 3307769 h 6858000"/>
              <a:gd name="connsiteX81" fmla="*/ 653102 w 1491612"/>
              <a:gd name="connsiteY81" fmla="*/ 3250522 h 6858000"/>
              <a:gd name="connsiteX82" fmla="*/ 653527 w 1491612"/>
              <a:gd name="connsiteY82" fmla="*/ 3229163 h 6858000"/>
              <a:gd name="connsiteX83" fmla="*/ 655350 w 1491612"/>
              <a:gd name="connsiteY83" fmla="*/ 3217217 h 6858000"/>
              <a:gd name="connsiteX84" fmla="*/ 642185 w 1491612"/>
              <a:gd name="connsiteY84" fmla="*/ 3183755 h 6858000"/>
              <a:gd name="connsiteX85" fmla="*/ 642686 w 1491612"/>
              <a:gd name="connsiteY85" fmla="*/ 3178642 h 6858000"/>
              <a:gd name="connsiteX86" fmla="*/ 630286 w 1491612"/>
              <a:gd name="connsiteY86" fmla="*/ 3158586 h 6858000"/>
              <a:gd name="connsiteX87" fmla="*/ 615471 w 1491612"/>
              <a:gd name="connsiteY87" fmla="*/ 3129034 h 6858000"/>
              <a:gd name="connsiteX88" fmla="*/ 616136 w 1491612"/>
              <a:gd name="connsiteY88" fmla="*/ 3126682 h 6858000"/>
              <a:gd name="connsiteX89" fmla="*/ 607004 w 1491612"/>
              <a:gd name="connsiteY89" fmla="*/ 3114519 h 6858000"/>
              <a:gd name="connsiteX90" fmla="*/ 593613 w 1491612"/>
              <a:gd name="connsiteY90" fmla="*/ 3106272 h 6858000"/>
              <a:gd name="connsiteX91" fmla="*/ 566343 w 1491612"/>
              <a:gd name="connsiteY91" fmla="*/ 2958185 h 6858000"/>
              <a:gd name="connsiteX92" fmla="*/ 508957 w 1491612"/>
              <a:gd name="connsiteY92" fmla="*/ 2762989 h 6858000"/>
              <a:gd name="connsiteX93" fmla="*/ 457875 w 1491612"/>
              <a:gd name="connsiteY93" fmla="*/ 2554718 h 6858000"/>
              <a:gd name="connsiteX94" fmla="*/ 437969 w 1491612"/>
              <a:gd name="connsiteY94" fmla="*/ 2485734 h 6858000"/>
              <a:gd name="connsiteX95" fmla="*/ 428692 w 1491612"/>
              <a:gd name="connsiteY95" fmla="*/ 2447068 h 6858000"/>
              <a:gd name="connsiteX96" fmla="*/ 415653 w 1491612"/>
              <a:gd name="connsiteY96" fmla="*/ 2425819 h 6858000"/>
              <a:gd name="connsiteX97" fmla="*/ 421652 w 1491612"/>
              <a:gd name="connsiteY97" fmla="*/ 2402874 h 6858000"/>
              <a:gd name="connsiteX98" fmla="*/ 424264 w 1491612"/>
              <a:gd name="connsiteY98" fmla="*/ 2381443 h 6858000"/>
              <a:gd name="connsiteX99" fmla="*/ 400593 w 1491612"/>
              <a:gd name="connsiteY99" fmla="*/ 2261920 h 6858000"/>
              <a:gd name="connsiteX100" fmla="*/ 390480 w 1491612"/>
              <a:gd name="connsiteY100" fmla="*/ 2195378 h 6858000"/>
              <a:gd name="connsiteX101" fmla="*/ 374697 w 1491612"/>
              <a:gd name="connsiteY101" fmla="*/ 2155135 h 6858000"/>
              <a:gd name="connsiteX102" fmla="*/ 372155 w 1491612"/>
              <a:gd name="connsiteY102" fmla="*/ 2118008 h 6858000"/>
              <a:gd name="connsiteX103" fmla="*/ 373148 w 1491612"/>
              <a:gd name="connsiteY103" fmla="*/ 2050531 h 6858000"/>
              <a:gd name="connsiteX104" fmla="*/ 364954 w 1491612"/>
              <a:gd name="connsiteY104" fmla="*/ 1963269 h 6858000"/>
              <a:gd name="connsiteX105" fmla="*/ 346132 w 1491612"/>
              <a:gd name="connsiteY105" fmla="*/ 1906352 h 6858000"/>
              <a:gd name="connsiteX106" fmla="*/ 322689 w 1491612"/>
              <a:gd name="connsiteY106" fmla="*/ 1861531 h 6858000"/>
              <a:gd name="connsiteX107" fmla="*/ 276488 w 1491612"/>
              <a:gd name="connsiteY107" fmla="*/ 1732919 h 6858000"/>
              <a:gd name="connsiteX108" fmla="*/ 248799 w 1491612"/>
              <a:gd name="connsiteY108" fmla="*/ 1663540 h 6858000"/>
              <a:gd name="connsiteX109" fmla="*/ 247925 w 1491612"/>
              <a:gd name="connsiteY109" fmla="*/ 1615777 h 6858000"/>
              <a:gd name="connsiteX110" fmla="*/ 228720 w 1491612"/>
              <a:gd name="connsiteY110" fmla="*/ 1563678 h 6858000"/>
              <a:gd name="connsiteX111" fmla="*/ 241800 w 1491612"/>
              <a:gd name="connsiteY111" fmla="*/ 1519474 h 6858000"/>
              <a:gd name="connsiteX112" fmla="*/ 234542 w 1491612"/>
              <a:gd name="connsiteY112" fmla="*/ 1477995 h 6858000"/>
              <a:gd name="connsiteX113" fmla="*/ 220627 w 1491612"/>
              <a:gd name="connsiteY113" fmla="*/ 1373769 h 6858000"/>
              <a:gd name="connsiteX114" fmla="*/ 228934 w 1491612"/>
              <a:gd name="connsiteY114" fmla="*/ 1307086 h 6858000"/>
              <a:gd name="connsiteX115" fmla="*/ 230122 w 1491612"/>
              <a:gd name="connsiteY115" fmla="*/ 1189033 h 6858000"/>
              <a:gd name="connsiteX116" fmla="*/ 234807 w 1491612"/>
              <a:gd name="connsiteY116" fmla="*/ 1168288 h 6858000"/>
              <a:gd name="connsiteX117" fmla="*/ 227089 w 1491612"/>
              <a:gd name="connsiteY117" fmla="*/ 1142577 h 6858000"/>
              <a:gd name="connsiteX118" fmla="*/ 216395 w 1491612"/>
              <a:gd name="connsiteY118" fmla="*/ 1088484 h 6858000"/>
              <a:gd name="connsiteX119" fmla="*/ 205131 w 1491612"/>
              <a:gd name="connsiteY119" fmla="*/ 1016103 h 6858000"/>
              <a:gd name="connsiteX120" fmla="*/ 206587 w 1491612"/>
              <a:gd name="connsiteY120" fmla="*/ 932283 h 6858000"/>
              <a:gd name="connsiteX121" fmla="*/ 208823 w 1491612"/>
              <a:gd name="connsiteY121" fmla="*/ 915925 h 6858000"/>
              <a:gd name="connsiteX122" fmla="*/ 201452 w 1491612"/>
              <a:gd name="connsiteY122" fmla="*/ 896999 h 6858000"/>
              <a:gd name="connsiteX123" fmla="*/ 170860 w 1491612"/>
              <a:gd name="connsiteY123" fmla="*/ 821517 h 6858000"/>
              <a:gd name="connsiteX124" fmla="*/ 149810 w 1491612"/>
              <a:gd name="connsiteY124" fmla="*/ 751353 h 6858000"/>
              <a:gd name="connsiteX125" fmla="*/ 149368 w 1491612"/>
              <a:gd name="connsiteY125" fmla="*/ 721230 h 6858000"/>
              <a:gd name="connsiteX126" fmla="*/ 135039 w 1491612"/>
              <a:gd name="connsiteY126" fmla="*/ 681659 h 6858000"/>
              <a:gd name="connsiteX127" fmla="*/ 120458 w 1491612"/>
              <a:gd name="connsiteY127" fmla="*/ 635218 h 6858000"/>
              <a:gd name="connsiteX128" fmla="*/ 125469 w 1491612"/>
              <a:gd name="connsiteY128" fmla="*/ 613763 h 6858000"/>
              <a:gd name="connsiteX129" fmla="*/ 111411 w 1491612"/>
              <a:gd name="connsiteY129" fmla="*/ 598582 h 6858000"/>
              <a:gd name="connsiteX130" fmla="*/ 111092 w 1491612"/>
              <a:gd name="connsiteY130" fmla="*/ 576846 h 6858000"/>
              <a:gd name="connsiteX131" fmla="*/ 90718 w 1491612"/>
              <a:gd name="connsiteY131" fmla="*/ 530055 h 6858000"/>
              <a:gd name="connsiteX132" fmla="*/ 89966 w 1491612"/>
              <a:gd name="connsiteY132" fmla="*/ 465389 h 6858000"/>
              <a:gd name="connsiteX133" fmla="*/ 72889 w 1491612"/>
              <a:gd name="connsiteY133" fmla="*/ 424699 h 6858000"/>
              <a:gd name="connsiteX134" fmla="*/ 73264 w 1491612"/>
              <a:gd name="connsiteY134" fmla="*/ 404917 h 6858000"/>
              <a:gd name="connsiteX135" fmla="*/ 53221 w 1491612"/>
              <a:gd name="connsiteY135" fmla="*/ 367211 h 6858000"/>
              <a:gd name="connsiteX136" fmla="*/ 19525 w 1491612"/>
              <a:gd name="connsiteY136" fmla="*/ 268519 h 6858000"/>
              <a:gd name="connsiteX137" fmla="*/ 7008 w 1491612"/>
              <a:gd name="connsiteY137" fmla="*/ 160886 h 6858000"/>
              <a:gd name="connsiteX138" fmla="*/ 2385 w 1491612"/>
              <a:gd name="connsiteY138" fmla="*/ 47336 h 6858000"/>
              <a:gd name="connsiteX139" fmla="*/ 164830 w 1491612"/>
              <a:gd name="connsiteY139" fmla="*/ 0 h 6858000"/>
              <a:gd name="connsiteX0" fmla="*/ 158408 w 1485190"/>
              <a:gd name="connsiteY0" fmla="*/ 0 h 6858000"/>
              <a:gd name="connsiteX1" fmla="*/ 1485190 w 1485190"/>
              <a:gd name="connsiteY1" fmla="*/ 0 h 6858000"/>
              <a:gd name="connsiteX2" fmla="*/ 1485190 w 1485190"/>
              <a:gd name="connsiteY2" fmla="*/ 6858000 h 6858000"/>
              <a:gd name="connsiteX3" fmla="*/ 221884 w 1485190"/>
              <a:gd name="connsiteY3" fmla="*/ 6857735 h 6858000"/>
              <a:gd name="connsiteX4" fmla="*/ 258477 w 1485190"/>
              <a:gd name="connsiteY4" fmla="*/ 6776847 h 6858000"/>
              <a:gd name="connsiteX5" fmla="*/ 269977 w 1485190"/>
              <a:gd name="connsiteY5" fmla="*/ 6737706 h 6858000"/>
              <a:gd name="connsiteX6" fmla="*/ 294716 w 1485190"/>
              <a:gd name="connsiteY6" fmla="*/ 6691589 h 6858000"/>
              <a:gd name="connsiteX7" fmla="*/ 272273 w 1485190"/>
              <a:gd name="connsiteY7" fmla="*/ 6659970 h 6858000"/>
              <a:gd name="connsiteX8" fmla="*/ 287364 w 1485190"/>
              <a:gd name="connsiteY8" fmla="*/ 6636211 h 6858000"/>
              <a:gd name="connsiteX9" fmla="*/ 304808 w 1485190"/>
              <a:gd name="connsiteY9" fmla="*/ 6594177 h 6858000"/>
              <a:gd name="connsiteX10" fmla="*/ 318848 w 1485190"/>
              <a:gd name="connsiteY10" fmla="*/ 6557575 h 6858000"/>
              <a:gd name="connsiteX11" fmla="*/ 371805 w 1485190"/>
              <a:gd name="connsiteY11" fmla="*/ 6492130 h 6858000"/>
              <a:gd name="connsiteX12" fmla="*/ 387492 w 1485190"/>
              <a:gd name="connsiteY12" fmla="*/ 6431610 h 6858000"/>
              <a:gd name="connsiteX13" fmla="*/ 431197 w 1485190"/>
              <a:gd name="connsiteY13" fmla="*/ 6379786 h 6858000"/>
              <a:gd name="connsiteX14" fmla="*/ 414420 w 1485190"/>
              <a:gd name="connsiteY14" fmla="*/ 6334727 h 6858000"/>
              <a:gd name="connsiteX15" fmla="*/ 391835 w 1485190"/>
              <a:gd name="connsiteY15" fmla="*/ 6313295 h 6858000"/>
              <a:gd name="connsiteX16" fmla="*/ 398999 w 1485190"/>
              <a:gd name="connsiteY16" fmla="*/ 6280046 h 6858000"/>
              <a:gd name="connsiteX17" fmla="*/ 381744 w 1485190"/>
              <a:gd name="connsiteY17" fmla="*/ 6270265 h 6858000"/>
              <a:gd name="connsiteX18" fmla="*/ 408772 w 1485190"/>
              <a:gd name="connsiteY18" fmla="*/ 6252834 h 6858000"/>
              <a:gd name="connsiteX19" fmla="*/ 386764 w 1485190"/>
              <a:gd name="connsiteY19" fmla="*/ 6202459 h 6858000"/>
              <a:gd name="connsiteX20" fmla="*/ 385562 w 1485190"/>
              <a:gd name="connsiteY20" fmla="*/ 6153037 h 6858000"/>
              <a:gd name="connsiteX21" fmla="*/ 400977 w 1485190"/>
              <a:gd name="connsiteY21" fmla="*/ 6078132 h 6858000"/>
              <a:gd name="connsiteX22" fmla="*/ 388364 w 1485190"/>
              <a:gd name="connsiteY22" fmla="*/ 6028119 h 6858000"/>
              <a:gd name="connsiteX23" fmla="*/ 373593 w 1485190"/>
              <a:gd name="connsiteY23" fmla="*/ 5926735 h 6858000"/>
              <a:gd name="connsiteX24" fmla="*/ 423105 w 1485190"/>
              <a:gd name="connsiteY24" fmla="*/ 5712857 h 6858000"/>
              <a:gd name="connsiteX25" fmla="*/ 402180 w 1485190"/>
              <a:gd name="connsiteY25" fmla="*/ 5676393 h 6858000"/>
              <a:gd name="connsiteX26" fmla="*/ 441772 w 1485190"/>
              <a:gd name="connsiteY26" fmla="*/ 5563435 h 6858000"/>
              <a:gd name="connsiteX27" fmla="*/ 488902 w 1485190"/>
              <a:gd name="connsiteY27" fmla="*/ 5437125 h 6858000"/>
              <a:gd name="connsiteX28" fmla="*/ 502470 w 1485190"/>
              <a:gd name="connsiteY28" fmla="*/ 5396260 h 6858000"/>
              <a:gd name="connsiteX29" fmla="*/ 518451 w 1485190"/>
              <a:gd name="connsiteY29" fmla="*/ 5330009 h 6858000"/>
              <a:gd name="connsiteX30" fmla="*/ 551944 w 1485190"/>
              <a:gd name="connsiteY30" fmla="*/ 5273739 h 6858000"/>
              <a:gd name="connsiteX31" fmla="*/ 561543 w 1485190"/>
              <a:gd name="connsiteY31" fmla="*/ 5241779 h 6858000"/>
              <a:gd name="connsiteX32" fmla="*/ 572769 w 1485190"/>
              <a:gd name="connsiteY32" fmla="*/ 5225268 h 6858000"/>
              <a:gd name="connsiteX33" fmla="*/ 573789 w 1485190"/>
              <a:gd name="connsiteY33" fmla="*/ 5217684 h 6858000"/>
              <a:gd name="connsiteX34" fmla="*/ 581130 w 1485190"/>
              <a:gd name="connsiteY34" fmla="*/ 5193377 h 6858000"/>
              <a:gd name="connsiteX35" fmla="*/ 584433 w 1485190"/>
              <a:gd name="connsiteY35" fmla="*/ 5179288 h 6858000"/>
              <a:gd name="connsiteX36" fmla="*/ 585417 w 1485190"/>
              <a:gd name="connsiteY36" fmla="*/ 5173621 h 6858000"/>
              <a:gd name="connsiteX37" fmla="*/ 581051 w 1485190"/>
              <a:gd name="connsiteY37" fmla="*/ 5159961 h 6858000"/>
              <a:gd name="connsiteX38" fmla="*/ 587728 w 1485190"/>
              <a:gd name="connsiteY38" fmla="*/ 5144295 h 6858000"/>
              <a:gd name="connsiteX39" fmla="*/ 584661 w 1485190"/>
              <a:gd name="connsiteY39" fmla="*/ 5125185 h 6858000"/>
              <a:gd name="connsiteX40" fmla="*/ 591491 w 1485190"/>
              <a:gd name="connsiteY40" fmla="*/ 5121884 h 6858000"/>
              <a:gd name="connsiteX41" fmla="*/ 598527 w 1485190"/>
              <a:gd name="connsiteY41" fmla="*/ 5067850 h 6858000"/>
              <a:gd name="connsiteX42" fmla="*/ 601258 w 1485190"/>
              <a:gd name="connsiteY42" fmla="*/ 5060861 h 6858000"/>
              <a:gd name="connsiteX43" fmla="*/ 597962 w 1485190"/>
              <a:gd name="connsiteY43" fmla="*/ 5034192 h 6858000"/>
              <a:gd name="connsiteX44" fmla="*/ 599516 w 1485190"/>
              <a:gd name="connsiteY44" fmla="*/ 4993030 h 6858000"/>
              <a:gd name="connsiteX45" fmla="*/ 606425 w 1485190"/>
              <a:gd name="connsiteY45" fmla="*/ 4946844 h 6858000"/>
              <a:gd name="connsiteX46" fmla="*/ 602281 w 1485190"/>
              <a:gd name="connsiteY46" fmla="*/ 4932692 h 6858000"/>
              <a:gd name="connsiteX47" fmla="*/ 617684 w 1485190"/>
              <a:gd name="connsiteY47" fmla="*/ 4858827 h 6858000"/>
              <a:gd name="connsiteX48" fmla="*/ 623587 w 1485190"/>
              <a:gd name="connsiteY48" fmla="*/ 4821170 h 6858000"/>
              <a:gd name="connsiteX49" fmla="*/ 628320 w 1485190"/>
              <a:gd name="connsiteY49" fmla="*/ 4780965 h 6858000"/>
              <a:gd name="connsiteX50" fmla="*/ 629613 w 1485190"/>
              <a:gd name="connsiteY50" fmla="*/ 4750867 h 6858000"/>
              <a:gd name="connsiteX51" fmla="*/ 627420 w 1485190"/>
              <a:gd name="connsiteY51" fmla="*/ 4690749 h 6858000"/>
              <a:gd name="connsiteX52" fmla="*/ 622900 w 1485190"/>
              <a:gd name="connsiteY52" fmla="*/ 4584173 h 6858000"/>
              <a:gd name="connsiteX53" fmla="*/ 617983 w 1485190"/>
              <a:gd name="connsiteY53" fmla="*/ 4444346 h 6858000"/>
              <a:gd name="connsiteX54" fmla="*/ 614548 w 1485190"/>
              <a:gd name="connsiteY54" fmla="*/ 4375228 h 6858000"/>
              <a:gd name="connsiteX55" fmla="*/ 595201 w 1485190"/>
              <a:gd name="connsiteY55" fmla="*/ 4214165 h 6858000"/>
              <a:gd name="connsiteX56" fmla="*/ 599274 w 1485190"/>
              <a:gd name="connsiteY56" fmla="*/ 4090296 h 6858000"/>
              <a:gd name="connsiteX57" fmla="*/ 584530 w 1485190"/>
              <a:gd name="connsiteY57" fmla="*/ 4033999 h 6858000"/>
              <a:gd name="connsiteX58" fmla="*/ 585679 w 1485190"/>
              <a:gd name="connsiteY58" fmla="*/ 4031933 h 6858000"/>
              <a:gd name="connsiteX59" fmla="*/ 584255 w 1485190"/>
              <a:gd name="connsiteY59" fmla="*/ 4013953 h 6858000"/>
              <a:gd name="connsiteX60" fmla="*/ 570550 w 1485190"/>
              <a:gd name="connsiteY60" fmla="*/ 3974753 h 6858000"/>
              <a:gd name="connsiteX61" fmla="*/ 572148 w 1485190"/>
              <a:gd name="connsiteY61" fmla="*/ 3969950 h 6858000"/>
              <a:gd name="connsiteX62" fmla="*/ 565570 w 1485190"/>
              <a:gd name="connsiteY62" fmla="*/ 3933779 h 6858000"/>
              <a:gd name="connsiteX63" fmla="*/ 566901 w 1485190"/>
              <a:gd name="connsiteY63" fmla="*/ 3933093 h 6858000"/>
              <a:gd name="connsiteX64" fmla="*/ 571255 w 1485190"/>
              <a:gd name="connsiteY64" fmla="*/ 3922082 h 6858000"/>
              <a:gd name="connsiteX65" fmla="*/ 576333 w 1485190"/>
              <a:gd name="connsiteY65" fmla="*/ 3901461 h 6858000"/>
              <a:gd name="connsiteX66" fmla="*/ 598927 w 1485190"/>
              <a:gd name="connsiteY66" fmla="*/ 3813873 h 6858000"/>
              <a:gd name="connsiteX67" fmla="*/ 598352 w 1485190"/>
              <a:gd name="connsiteY67" fmla="*/ 3806161 h 6858000"/>
              <a:gd name="connsiteX68" fmla="*/ 598659 w 1485190"/>
              <a:gd name="connsiteY68" fmla="*/ 3805957 h 6858000"/>
              <a:gd name="connsiteX69" fmla="*/ 598686 w 1485190"/>
              <a:gd name="connsiteY69" fmla="*/ 3797724 h 6858000"/>
              <a:gd name="connsiteX70" fmla="*/ 597301 w 1485190"/>
              <a:gd name="connsiteY70" fmla="*/ 3792098 h 6858000"/>
              <a:gd name="connsiteX71" fmla="*/ 596185 w 1485190"/>
              <a:gd name="connsiteY71" fmla="*/ 3777135 h 6858000"/>
              <a:gd name="connsiteX72" fmla="*/ 597918 w 1485190"/>
              <a:gd name="connsiteY72" fmla="*/ 3771656 h 6858000"/>
              <a:gd name="connsiteX73" fmla="*/ 601661 w 1485190"/>
              <a:gd name="connsiteY73" fmla="*/ 3769007 h 6858000"/>
              <a:gd name="connsiteX74" fmla="*/ 601127 w 1485190"/>
              <a:gd name="connsiteY74" fmla="*/ 3767709 h 6858000"/>
              <a:gd name="connsiteX75" fmla="*/ 609823 w 1485190"/>
              <a:gd name="connsiteY75" fmla="*/ 3738082 h 6858000"/>
              <a:gd name="connsiteX76" fmla="*/ 617169 w 1485190"/>
              <a:gd name="connsiteY76" fmla="*/ 3673397 h 6858000"/>
              <a:gd name="connsiteX77" fmla="*/ 616465 w 1485190"/>
              <a:gd name="connsiteY77" fmla="*/ 3637109 h 6858000"/>
              <a:gd name="connsiteX78" fmla="*/ 619908 w 1485190"/>
              <a:gd name="connsiteY78" fmla="*/ 3536883 h 6858000"/>
              <a:gd name="connsiteX79" fmla="*/ 627446 w 1485190"/>
              <a:gd name="connsiteY79" fmla="*/ 3435652 h 6858000"/>
              <a:gd name="connsiteX80" fmla="*/ 629117 w 1485190"/>
              <a:gd name="connsiteY80" fmla="*/ 3307769 h 6858000"/>
              <a:gd name="connsiteX81" fmla="*/ 646680 w 1485190"/>
              <a:gd name="connsiteY81" fmla="*/ 3250522 h 6858000"/>
              <a:gd name="connsiteX82" fmla="*/ 647105 w 1485190"/>
              <a:gd name="connsiteY82" fmla="*/ 3229163 h 6858000"/>
              <a:gd name="connsiteX83" fmla="*/ 648928 w 1485190"/>
              <a:gd name="connsiteY83" fmla="*/ 3217217 h 6858000"/>
              <a:gd name="connsiteX84" fmla="*/ 635763 w 1485190"/>
              <a:gd name="connsiteY84" fmla="*/ 3183755 h 6858000"/>
              <a:gd name="connsiteX85" fmla="*/ 636264 w 1485190"/>
              <a:gd name="connsiteY85" fmla="*/ 3178642 h 6858000"/>
              <a:gd name="connsiteX86" fmla="*/ 623864 w 1485190"/>
              <a:gd name="connsiteY86" fmla="*/ 3158586 h 6858000"/>
              <a:gd name="connsiteX87" fmla="*/ 609049 w 1485190"/>
              <a:gd name="connsiteY87" fmla="*/ 3129034 h 6858000"/>
              <a:gd name="connsiteX88" fmla="*/ 609714 w 1485190"/>
              <a:gd name="connsiteY88" fmla="*/ 3126682 h 6858000"/>
              <a:gd name="connsiteX89" fmla="*/ 600582 w 1485190"/>
              <a:gd name="connsiteY89" fmla="*/ 3114519 h 6858000"/>
              <a:gd name="connsiteX90" fmla="*/ 587191 w 1485190"/>
              <a:gd name="connsiteY90" fmla="*/ 3106272 h 6858000"/>
              <a:gd name="connsiteX91" fmla="*/ 559921 w 1485190"/>
              <a:gd name="connsiteY91" fmla="*/ 2958185 h 6858000"/>
              <a:gd name="connsiteX92" fmla="*/ 502535 w 1485190"/>
              <a:gd name="connsiteY92" fmla="*/ 2762989 h 6858000"/>
              <a:gd name="connsiteX93" fmla="*/ 451453 w 1485190"/>
              <a:gd name="connsiteY93" fmla="*/ 2554718 h 6858000"/>
              <a:gd name="connsiteX94" fmla="*/ 431547 w 1485190"/>
              <a:gd name="connsiteY94" fmla="*/ 2485734 h 6858000"/>
              <a:gd name="connsiteX95" fmla="*/ 422270 w 1485190"/>
              <a:gd name="connsiteY95" fmla="*/ 2447068 h 6858000"/>
              <a:gd name="connsiteX96" fmla="*/ 409231 w 1485190"/>
              <a:gd name="connsiteY96" fmla="*/ 2425819 h 6858000"/>
              <a:gd name="connsiteX97" fmla="*/ 415230 w 1485190"/>
              <a:gd name="connsiteY97" fmla="*/ 2402874 h 6858000"/>
              <a:gd name="connsiteX98" fmla="*/ 417842 w 1485190"/>
              <a:gd name="connsiteY98" fmla="*/ 2381443 h 6858000"/>
              <a:gd name="connsiteX99" fmla="*/ 394171 w 1485190"/>
              <a:gd name="connsiteY99" fmla="*/ 2261920 h 6858000"/>
              <a:gd name="connsiteX100" fmla="*/ 384058 w 1485190"/>
              <a:gd name="connsiteY100" fmla="*/ 2195378 h 6858000"/>
              <a:gd name="connsiteX101" fmla="*/ 368275 w 1485190"/>
              <a:gd name="connsiteY101" fmla="*/ 2155135 h 6858000"/>
              <a:gd name="connsiteX102" fmla="*/ 365733 w 1485190"/>
              <a:gd name="connsiteY102" fmla="*/ 2118008 h 6858000"/>
              <a:gd name="connsiteX103" fmla="*/ 366726 w 1485190"/>
              <a:gd name="connsiteY103" fmla="*/ 2050531 h 6858000"/>
              <a:gd name="connsiteX104" fmla="*/ 358532 w 1485190"/>
              <a:gd name="connsiteY104" fmla="*/ 1963269 h 6858000"/>
              <a:gd name="connsiteX105" fmla="*/ 339710 w 1485190"/>
              <a:gd name="connsiteY105" fmla="*/ 1906352 h 6858000"/>
              <a:gd name="connsiteX106" fmla="*/ 316267 w 1485190"/>
              <a:gd name="connsiteY106" fmla="*/ 1861531 h 6858000"/>
              <a:gd name="connsiteX107" fmla="*/ 270066 w 1485190"/>
              <a:gd name="connsiteY107" fmla="*/ 1732919 h 6858000"/>
              <a:gd name="connsiteX108" fmla="*/ 242377 w 1485190"/>
              <a:gd name="connsiteY108" fmla="*/ 1663540 h 6858000"/>
              <a:gd name="connsiteX109" fmla="*/ 241503 w 1485190"/>
              <a:gd name="connsiteY109" fmla="*/ 1615777 h 6858000"/>
              <a:gd name="connsiteX110" fmla="*/ 222298 w 1485190"/>
              <a:gd name="connsiteY110" fmla="*/ 1563678 h 6858000"/>
              <a:gd name="connsiteX111" fmla="*/ 235378 w 1485190"/>
              <a:gd name="connsiteY111" fmla="*/ 1519474 h 6858000"/>
              <a:gd name="connsiteX112" fmla="*/ 228120 w 1485190"/>
              <a:gd name="connsiteY112" fmla="*/ 1477995 h 6858000"/>
              <a:gd name="connsiteX113" fmla="*/ 214205 w 1485190"/>
              <a:gd name="connsiteY113" fmla="*/ 1373769 h 6858000"/>
              <a:gd name="connsiteX114" fmla="*/ 222512 w 1485190"/>
              <a:gd name="connsiteY114" fmla="*/ 1307086 h 6858000"/>
              <a:gd name="connsiteX115" fmla="*/ 223700 w 1485190"/>
              <a:gd name="connsiteY115" fmla="*/ 1189033 h 6858000"/>
              <a:gd name="connsiteX116" fmla="*/ 228385 w 1485190"/>
              <a:gd name="connsiteY116" fmla="*/ 1168288 h 6858000"/>
              <a:gd name="connsiteX117" fmla="*/ 220667 w 1485190"/>
              <a:gd name="connsiteY117" fmla="*/ 1142577 h 6858000"/>
              <a:gd name="connsiteX118" fmla="*/ 209973 w 1485190"/>
              <a:gd name="connsiteY118" fmla="*/ 1088484 h 6858000"/>
              <a:gd name="connsiteX119" fmla="*/ 198709 w 1485190"/>
              <a:gd name="connsiteY119" fmla="*/ 1016103 h 6858000"/>
              <a:gd name="connsiteX120" fmla="*/ 200165 w 1485190"/>
              <a:gd name="connsiteY120" fmla="*/ 932283 h 6858000"/>
              <a:gd name="connsiteX121" fmla="*/ 202401 w 1485190"/>
              <a:gd name="connsiteY121" fmla="*/ 915925 h 6858000"/>
              <a:gd name="connsiteX122" fmla="*/ 195030 w 1485190"/>
              <a:gd name="connsiteY122" fmla="*/ 896999 h 6858000"/>
              <a:gd name="connsiteX123" fmla="*/ 164438 w 1485190"/>
              <a:gd name="connsiteY123" fmla="*/ 821517 h 6858000"/>
              <a:gd name="connsiteX124" fmla="*/ 143388 w 1485190"/>
              <a:gd name="connsiteY124" fmla="*/ 751353 h 6858000"/>
              <a:gd name="connsiteX125" fmla="*/ 142946 w 1485190"/>
              <a:gd name="connsiteY125" fmla="*/ 721230 h 6858000"/>
              <a:gd name="connsiteX126" fmla="*/ 128617 w 1485190"/>
              <a:gd name="connsiteY126" fmla="*/ 681659 h 6858000"/>
              <a:gd name="connsiteX127" fmla="*/ 114036 w 1485190"/>
              <a:gd name="connsiteY127" fmla="*/ 635218 h 6858000"/>
              <a:gd name="connsiteX128" fmla="*/ 119047 w 1485190"/>
              <a:gd name="connsiteY128" fmla="*/ 613763 h 6858000"/>
              <a:gd name="connsiteX129" fmla="*/ 104989 w 1485190"/>
              <a:gd name="connsiteY129" fmla="*/ 598582 h 6858000"/>
              <a:gd name="connsiteX130" fmla="*/ 104670 w 1485190"/>
              <a:gd name="connsiteY130" fmla="*/ 576846 h 6858000"/>
              <a:gd name="connsiteX131" fmla="*/ 84296 w 1485190"/>
              <a:gd name="connsiteY131" fmla="*/ 530055 h 6858000"/>
              <a:gd name="connsiteX132" fmla="*/ 83544 w 1485190"/>
              <a:gd name="connsiteY132" fmla="*/ 465389 h 6858000"/>
              <a:gd name="connsiteX133" fmla="*/ 66467 w 1485190"/>
              <a:gd name="connsiteY133" fmla="*/ 424699 h 6858000"/>
              <a:gd name="connsiteX134" fmla="*/ 66842 w 1485190"/>
              <a:gd name="connsiteY134" fmla="*/ 404917 h 6858000"/>
              <a:gd name="connsiteX135" fmla="*/ 46799 w 1485190"/>
              <a:gd name="connsiteY135" fmla="*/ 367211 h 6858000"/>
              <a:gd name="connsiteX136" fmla="*/ 13103 w 1485190"/>
              <a:gd name="connsiteY136" fmla="*/ 268519 h 6858000"/>
              <a:gd name="connsiteX137" fmla="*/ 586 w 1485190"/>
              <a:gd name="connsiteY137" fmla="*/ 160886 h 6858000"/>
              <a:gd name="connsiteX138" fmla="*/ 198854 w 1485190"/>
              <a:gd name="connsiteY138" fmla="*/ 55288 h 6858000"/>
              <a:gd name="connsiteX139" fmla="*/ 158408 w 1485190"/>
              <a:gd name="connsiteY139" fmla="*/ 0 h 6858000"/>
              <a:gd name="connsiteX0" fmla="*/ 145305 w 1472087"/>
              <a:gd name="connsiteY0" fmla="*/ 0 h 6858000"/>
              <a:gd name="connsiteX1" fmla="*/ 1472087 w 1472087"/>
              <a:gd name="connsiteY1" fmla="*/ 0 h 6858000"/>
              <a:gd name="connsiteX2" fmla="*/ 1472087 w 1472087"/>
              <a:gd name="connsiteY2" fmla="*/ 6858000 h 6858000"/>
              <a:gd name="connsiteX3" fmla="*/ 208781 w 1472087"/>
              <a:gd name="connsiteY3" fmla="*/ 6857735 h 6858000"/>
              <a:gd name="connsiteX4" fmla="*/ 245374 w 1472087"/>
              <a:gd name="connsiteY4" fmla="*/ 6776847 h 6858000"/>
              <a:gd name="connsiteX5" fmla="*/ 256874 w 1472087"/>
              <a:gd name="connsiteY5" fmla="*/ 6737706 h 6858000"/>
              <a:gd name="connsiteX6" fmla="*/ 281613 w 1472087"/>
              <a:gd name="connsiteY6" fmla="*/ 6691589 h 6858000"/>
              <a:gd name="connsiteX7" fmla="*/ 259170 w 1472087"/>
              <a:gd name="connsiteY7" fmla="*/ 6659970 h 6858000"/>
              <a:gd name="connsiteX8" fmla="*/ 274261 w 1472087"/>
              <a:gd name="connsiteY8" fmla="*/ 6636211 h 6858000"/>
              <a:gd name="connsiteX9" fmla="*/ 291705 w 1472087"/>
              <a:gd name="connsiteY9" fmla="*/ 6594177 h 6858000"/>
              <a:gd name="connsiteX10" fmla="*/ 305745 w 1472087"/>
              <a:gd name="connsiteY10" fmla="*/ 6557575 h 6858000"/>
              <a:gd name="connsiteX11" fmla="*/ 358702 w 1472087"/>
              <a:gd name="connsiteY11" fmla="*/ 6492130 h 6858000"/>
              <a:gd name="connsiteX12" fmla="*/ 374389 w 1472087"/>
              <a:gd name="connsiteY12" fmla="*/ 6431610 h 6858000"/>
              <a:gd name="connsiteX13" fmla="*/ 418094 w 1472087"/>
              <a:gd name="connsiteY13" fmla="*/ 6379786 h 6858000"/>
              <a:gd name="connsiteX14" fmla="*/ 401317 w 1472087"/>
              <a:gd name="connsiteY14" fmla="*/ 6334727 h 6858000"/>
              <a:gd name="connsiteX15" fmla="*/ 378732 w 1472087"/>
              <a:gd name="connsiteY15" fmla="*/ 6313295 h 6858000"/>
              <a:gd name="connsiteX16" fmla="*/ 385896 w 1472087"/>
              <a:gd name="connsiteY16" fmla="*/ 6280046 h 6858000"/>
              <a:gd name="connsiteX17" fmla="*/ 368641 w 1472087"/>
              <a:gd name="connsiteY17" fmla="*/ 6270265 h 6858000"/>
              <a:gd name="connsiteX18" fmla="*/ 395669 w 1472087"/>
              <a:gd name="connsiteY18" fmla="*/ 6252834 h 6858000"/>
              <a:gd name="connsiteX19" fmla="*/ 373661 w 1472087"/>
              <a:gd name="connsiteY19" fmla="*/ 6202459 h 6858000"/>
              <a:gd name="connsiteX20" fmla="*/ 372459 w 1472087"/>
              <a:gd name="connsiteY20" fmla="*/ 6153037 h 6858000"/>
              <a:gd name="connsiteX21" fmla="*/ 387874 w 1472087"/>
              <a:gd name="connsiteY21" fmla="*/ 6078132 h 6858000"/>
              <a:gd name="connsiteX22" fmla="*/ 375261 w 1472087"/>
              <a:gd name="connsiteY22" fmla="*/ 6028119 h 6858000"/>
              <a:gd name="connsiteX23" fmla="*/ 360490 w 1472087"/>
              <a:gd name="connsiteY23" fmla="*/ 5926735 h 6858000"/>
              <a:gd name="connsiteX24" fmla="*/ 410002 w 1472087"/>
              <a:gd name="connsiteY24" fmla="*/ 5712857 h 6858000"/>
              <a:gd name="connsiteX25" fmla="*/ 389077 w 1472087"/>
              <a:gd name="connsiteY25" fmla="*/ 5676393 h 6858000"/>
              <a:gd name="connsiteX26" fmla="*/ 428669 w 1472087"/>
              <a:gd name="connsiteY26" fmla="*/ 5563435 h 6858000"/>
              <a:gd name="connsiteX27" fmla="*/ 475799 w 1472087"/>
              <a:gd name="connsiteY27" fmla="*/ 5437125 h 6858000"/>
              <a:gd name="connsiteX28" fmla="*/ 489367 w 1472087"/>
              <a:gd name="connsiteY28" fmla="*/ 5396260 h 6858000"/>
              <a:gd name="connsiteX29" fmla="*/ 505348 w 1472087"/>
              <a:gd name="connsiteY29" fmla="*/ 5330009 h 6858000"/>
              <a:gd name="connsiteX30" fmla="*/ 538841 w 1472087"/>
              <a:gd name="connsiteY30" fmla="*/ 5273739 h 6858000"/>
              <a:gd name="connsiteX31" fmla="*/ 548440 w 1472087"/>
              <a:gd name="connsiteY31" fmla="*/ 5241779 h 6858000"/>
              <a:gd name="connsiteX32" fmla="*/ 559666 w 1472087"/>
              <a:gd name="connsiteY32" fmla="*/ 5225268 h 6858000"/>
              <a:gd name="connsiteX33" fmla="*/ 560686 w 1472087"/>
              <a:gd name="connsiteY33" fmla="*/ 5217684 h 6858000"/>
              <a:gd name="connsiteX34" fmla="*/ 568027 w 1472087"/>
              <a:gd name="connsiteY34" fmla="*/ 5193377 h 6858000"/>
              <a:gd name="connsiteX35" fmla="*/ 571330 w 1472087"/>
              <a:gd name="connsiteY35" fmla="*/ 5179288 h 6858000"/>
              <a:gd name="connsiteX36" fmla="*/ 572314 w 1472087"/>
              <a:gd name="connsiteY36" fmla="*/ 5173621 h 6858000"/>
              <a:gd name="connsiteX37" fmla="*/ 567948 w 1472087"/>
              <a:gd name="connsiteY37" fmla="*/ 5159961 h 6858000"/>
              <a:gd name="connsiteX38" fmla="*/ 574625 w 1472087"/>
              <a:gd name="connsiteY38" fmla="*/ 5144295 h 6858000"/>
              <a:gd name="connsiteX39" fmla="*/ 571558 w 1472087"/>
              <a:gd name="connsiteY39" fmla="*/ 5125185 h 6858000"/>
              <a:gd name="connsiteX40" fmla="*/ 578388 w 1472087"/>
              <a:gd name="connsiteY40" fmla="*/ 5121884 h 6858000"/>
              <a:gd name="connsiteX41" fmla="*/ 585424 w 1472087"/>
              <a:gd name="connsiteY41" fmla="*/ 5067850 h 6858000"/>
              <a:gd name="connsiteX42" fmla="*/ 588155 w 1472087"/>
              <a:gd name="connsiteY42" fmla="*/ 5060861 h 6858000"/>
              <a:gd name="connsiteX43" fmla="*/ 584859 w 1472087"/>
              <a:gd name="connsiteY43" fmla="*/ 5034192 h 6858000"/>
              <a:gd name="connsiteX44" fmla="*/ 586413 w 1472087"/>
              <a:gd name="connsiteY44" fmla="*/ 4993030 h 6858000"/>
              <a:gd name="connsiteX45" fmla="*/ 593322 w 1472087"/>
              <a:gd name="connsiteY45" fmla="*/ 4946844 h 6858000"/>
              <a:gd name="connsiteX46" fmla="*/ 589178 w 1472087"/>
              <a:gd name="connsiteY46" fmla="*/ 4932692 h 6858000"/>
              <a:gd name="connsiteX47" fmla="*/ 604581 w 1472087"/>
              <a:gd name="connsiteY47" fmla="*/ 4858827 h 6858000"/>
              <a:gd name="connsiteX48" fmla="*/ 610484 w 1472087"/>
              <a:gd name="connsiteY48" fmla="*/ 4821170 h 6858000"/>
              <a:gd name="connsiteX49" fmla="*/ 615217 w 1472087"/>
              <a:gd name="connsiteY49" fmla="*/ 4780965 h 6858000"/>
              <a:gd name="connsiteX50" fmla="*/ 616510 w 1472087"/>
              <a:gd name="connsiteY50" fmla="*/ 4750867 h 6858000"/>
              <a:gd name="connsiteX51" fmla="*/ 614317 w 1472087"/>
              <a:gd name="connsiteY51" fmla="*/ 4690749 h 6858000"/>
              <a:gd name="connsiteX52" fmla="*/ 609797 w 1472087"/>
              <a:gd name="connsiteY52" fmla="*/ 4584173 h 6858000"/>
              <a:gd name="connsiteX53" fmla="*/ 604880 w 1472087"/>
              <a:gd name="connsiteY53" fmla="*/ 4444346 h 6858000"/>
              <a:gd name="connsiteX54" fmla="*/ 601445 w 1472087"/>
              <a:gd name="connsiteY54" fmla="*/ 4375228 h 6858000"/>
              <a:gd name="connsiteX55" fmla="*/ 582098 w 1472087"/>
              <a:gd name="connsiteY55" fmla="*/ 4214165 h 6858000"/>
              <a:gd name="connsiteX56" fmla="*/ 586171 w 1472087"/>
              <a:gd name="connsiteY56" fmla="*/ 4090296 h 6858000"/>
              <a:gd name="connsiteX57" fmla="*/ 571427 w 1472087"/>
              <a:gd name="connsiteY57" fmla="*/ 4033999 h 6858000"/>
              <a:gd name="connsiteX58" fmla="*/ 572576 w 1472087"/>
              <a:gd name="connsiteY58" fmla="*/ 4031933 h 6858000"/>
              <a:gd name="connsiteX59" fmla="*/ 571152 w 1472087"/>
              <a:gd name="connsiteY59" fmla="*/ 4013953 h 6858000"/>
              <a:gd name="connsiteX60" fmla="*/ 557447 w 1472087"/>
              <a:gd name="connsiteY60" fmla="*/ 3974753 h 6858000"/>
              <a:gd name="connsiteX61" fmla="*/ 559045 w 1472087"/>
              <a:gd name="connsiteY61" fmla="*/ 3969950 h 6858000"/>
              <a:gd name="connsiteX62" fmla="*/ 552467 w 1472087"/>
              <a:gd name="connsiteY62" fmla="*/ 3933779 h 6858000"/>
              <a:gd name="connsiteX63" fmla="*/ 553798 w 1472087"/>
              <a:gd name="connsiteY63" fmla="*/ 3933093 h 6858000"/>
              <a:gd name="connsiteX64" fmla="*/ 558152 w 1472087"/>
              <a:gd name="connsiteY64" fmla="*/ 3922082 h 6858000"/>
              <a:gd name="connsiteX65" fmla="*/ 563230 w 1472087"/>
              <a:gd name="connsiteY65" fmla="*/ 3901461 h 6858000"/>
              <a:gd name="connsiteX66" fmla="*/ 585824 w 1472087"/>
              <a:gd name="connsiteY66" fmla="*/ 3813873 h 6858000"/>
              <a:gd name="connsiteX67" fmla="*/ 585249 w 1472087"/>
              <a:gd name="connsiteY67" fmla="*/ 3806161 h 6858000"/>
              <a:gd name="connsiteX68" fmla="*/ 585556 w 1472087"/>
              <a:gd name="connsiteY68" fmla="*/ 3805957 h 6858000"/>
              <a:gd name="connsiteX69" fmla="*/ 585583 w 1472087"/>
              <a:gd name="connsiteY69" fmla="*/ 3797724 h 6858000"/>
              <a:gd name="connsiteX70" fmla="*/ 584198 w 1472087"/>
              <a:gd name="connsiteY70" fmla="*/ 3792098 h 6858000"/>
              <a:gd name="connsiteX71" fmla="*/ 583082 w 1472087"/>
              <a:gd name="connsiteY71" fmla="*/ 3777135 h 6858000"/>
              <a:gd name="connsiteX72" fmla="*/ 584815 w 1472087"/>
              <a:gd name="connsiteY72" fmla="*/ 3771656 h 6858000"/>
              <a:gd name="connsiteX73" fmla="*/ 588558 w 1472087"/>
              <a:gd name="connsiteY73" fmla="*/ 3769007 h 6858000"/>
              <a:gd name="connsiteX74" fmla="*/ 588024 w 1472087"/>
              <a:gd name="connsiteY74" fmla="*/ 3767709 h 6858000"/>
              <a:gd name="connsiteX75" fmla="*/ 596720 w 1472087"/>
              <a:gd name="connsiteY75" fmla="*/ 3738082 h 6858000"/>
              <a:gd name="connsiteX76" fmla="*/ 604066 w 1472087"/>
              <a:gd name="connsiteY76" fmla="*/ 3673397 h 6858000"/>
              <a:gd name="connsiteX77" fmla="*/ 603362 w 1472087"/>
              <a:gd name="connsiteY77" fmla="*/ 3637109 h 6858000"/>
              <a:gd name="connsiteX78" fmla="*/ 606805 w 1472087"/>
              <a:gd name="connsiteY78" fmla="*/ 3536883 h 6858000"/>
              <a:gd name="connsiteX79" fmla="*/ 614343 w 1472087"/>
              <a:gd name="connsiteY79" fmla="*/ 3435652 h 6858000"/>
              <a:gd name="connsiteX80" fmla="*/ 616014 w 1472087"/>
              <a:gd name="connsiteY80" fmla="*/ 3307769 h 6858000"/>
              <a:gd name="connsiteX81" fmla="*/ 633577 w 1472087"/>
              <a:gd name="connsiteY81" fmla="*/ 3250522 h 6858000"/>
              <a:gd name="connsiteX82" fmla="*/ 634002 w 1472087"/>
              <a:gd name="connsiteY82" fmla="*/ 3229163 h 6858000"/>
              <a:gd name="connsiteX83" fmla="*/ 635825 w 1472087"/>
              <a:gd name="connsiteY83" fmla="*/ 3217217 h 6858000"/>
              <a:gd name="connsiteX84" fmla="*/ 622660 w 1472087"/>
              <a:gd name="connsiteY84" fmla="*/ 3183755 h 6858000"/>
              <a:gd name="connsiteX85" fmla="*/ 623161 w 1472087"/>
              <a:gd name="connsiteY85" fmla="*/ 3178642 h 6858000"/>
              <a:gd name="connsiteX86" fmla="*/ 610761 w 1472087"/>
              <a:gd name="connsiteY86" fmla="*/ 3158586 h 6858000"/>
              <a:gd name="connsiteX87" fmla="*/ 595946 w 1472087"/>
              <a:gd name="connsiteY87" fmla="*/ 3129034 h 6858000"/>
              <a:gd name="connsiteX88" fmla="*/ 596611 w 1472087"/>
              <a:gd name="connsiteY88" fmla="*/ 3126682 h 6858000"/>
              <a:gd name="connsiteX89" fmla="*/ 587479 w 1472087"/>
              <a:gd name="connsiteY89" fmla="*/ 3114519 h 6858000"/>
              <a:gd name="connsiteX90" fmla="*/ 574088 w 1472087"/>
              <a:gd name="connsiteY90" fmla="*/ 3106272 h 6858000"/>
              <a:gd name="connsiteX91" fmla="*/ 546818 w 1472087"/>
              <a:gd name="connsiteY91" fmla="*/ 2958185 h 6858000"/>
              <a:gd name="connsiteX92" fmla="*/ 489432 w 1472087"/>
              <a:gd name="connsiteY92" fmla="*/ 2762989 h 6858000"/>
              <a:gd name="connsiteX93" fmla="*/ 438350 w 1472087"/>
              <a:gd name="connsiteY93" fmla="*/ 2554718 h 6858000"/>
              <a:gd name="connsiteX94" fmla="*/ 418444 w 1472087"/>
              <a:gd name="connsiteY94" fmla="*/ 2485734 h 6858000"/>
              <a:gd name="connsiteX95" fmla="*/ 409167 w 1472087"/>
              <a:gd name="connsiteY95" fmla="*/ 2447068 h 6858000"/>
              <a:gd name="connsiteX96" fmla="*/ 396128 w 1472087"/>
              <a:gd name="connsiteY96" fmla="*/ 2425819 h 6858000"/>
              <a:gd name="connsiteX97" fmla="*/ 402127 w 1472087"/>
              <a:gd name="connsiteY97" fmla="*/ 2402874 h 6858000"/>
              <a:gd name="connsiteX98" fmla="*/ 404739 w 1472087"/>
              <a:gd name="connsiteY98" fmla="*/ 2381443 h 6858000"/>
              <a:gd name="connsiteX99" fmla="*/ 381068 w 1472087"/>
              <a:gd name="connsiteY99" fmla="*/ 2261920 h 6858000"/>
              <a:gd name="connsiteX100" fmla="*/ 370955 w 1472087"/>
              <a:gd name="connsiteY100" fmla="*/ 2195378 h 6858000"/>
              <a:gd name="connsiteX101" fmla="*/ 355172 w 1472087"/>
              <a:gd name="connsiteY101" fmla="*/ 2155135 h 6858000"/>
              <a:gd name="connsiteX102" fmla="*/ 352630 w 1472087"/>
              <a:gd name="connsiteY102" fmla="*/ 2118008 h 6858000"/>
              <a:gd name="connsiteX103" fmla="*/ 353623 w 1472087"/>
              <a:gd name="connsiteY103" fmla="*/ 2050531 h 6858000"/>
              <a:gd name="connsiteX104" fmla="*/ 345429 w 1472087"/>
              <a:gd name="connsiteY104" fmla="*/ 1963269 h 6858000"/>
              <a:gd name="connsiteX105" fmla="*/ 326607 w 1472087"/>
              <a:gd name="connsiteY105" fmla="*/ 1906352 h 6858000"/>
              <a:gd name="connsiteX106" fmla="*/ 303164 w 1472087"/>
              <a:gd name="connsiteY106" fmla="*/ 1861531 h 6858000"/>
              <a:gd name="connsiteX107" fmla="*/ 256963 w 1472087"/>
              <a:gd name="connsiteY107" fmla="*/ 1732919 h 6858000"/>
              <a:gd name="connsiteX108" fmla="*/ 229274 w 1472087"/>
              <a:gd name="connsiteY108" fmla="*/ 1663540 h 6858000"/>
              <a:gd name="connsiteX109" fmla="*/ 228400 w 1472087"/>
              <a:gd name="connsiteY109" fmla="*/ 1615777 h 6858000"/>
              <a:gd name="connsiteX110" fmla="*/ 209195 w 1472087"/>
              <a:gd name="connsiteY110" fmla="*/ 1563678 h 6858000"/>
              <a:gd name="connsiteX111" fmla="*/ 222275 w 1472087"/>
              <a:gd name="connsiteY111" fmla="*/ 1519474 h 6858000"/>
              <a:gd name="connsiteX112" fmla="*/ 215017 w 1472087"/>
              <a:gd name="connsiteY112" fmla="*/ 1477995 h 6858000"/>
              <a:gd name="connsiteX113" fmla="*/ 201102 w 1472087"/>
              <a:gd name="connsiteY113" fmla="*/ 1373769 h 6858000"/>
              <a:gd name="connsiteX114" fmla="*/ 209409 w 1472087"/>
              <a:gd name="connsiteY114" fmla="*/ 1307086 h 6858000"/>
              <a:gd name="connsiteX115" fmla="*/ 210597 w 1472087"/>
              <a:gd name="connsiteY115" fmla="*/ 1189033 h 6858000"/>
              <a:gd name="connsiteX116" fmla="*/ 215282 w 1472087"/>
              <a:gd name="connsiteY116" fmla="*/ 1168288 h 6858000"/>
              <a:gd name="connsiteX117" fmla="*/ 207564 w 1472087"/>
              <a:gd name="connsiteY117" fmla="*/ 1142577 h 6858000"/>
              <a:gd name="connsiteX118" fmla="*/ 196870 w 1472087"/>
              <a:gd name="connsiteY118" fmla="*/ 1088484 h 6858000"/>
              <a:gd name="connsiteX119" fmla="*/ 185606 w 1472087"/>
              <a:gd name="connsiteY119" fmla="*/ 1016103 h 6858000"/>
              <a:gd name="connsiteX120" fmla="*/ 187062 w 1472087"/>
              <a:gd name="connsiteY120" fmla="*/ 932283 h 6858000"/>
              <a:gd name="connsiteX121" fmla="*/ 189298 w 1472087"/>
              <a:gd name="connsiteY121" fmla="*/ 915925 h 6858000"/>
              <a:gd name="connsiteX122" fmla="*/ 181927 w 1472087"/>
              <a:gd name="connsiteY122" fmla="*/ 896999 h 6858000"/>
              <a:gd name="connsiteX123" fmla="*/ 151335 w 1472087"/>
              <a:gd name="connsiteY123" fmla="*/ 821517 h 6858000"/>
              <a:gd name="connsiteX124" fmla="*/ 130285 w 1472087"/>
              <a:gd name="connsiteY124" fmla="*/ 751353 h 6858000"/>
              <a:gd name="connsiteX125" fmla="*/ 129843 w 1472087"/>
              <a:gd name="connsiteY125" fmla="*/ 721230 h 6858000"/>
              <a:gd name="connsiteX126" fmla="*/ 115514 w 1472087"/>
              <a:gd name="connsiteY126" fmla="*/ 681659 h 6858000"/>
              <a:gd name="connsiteX127" fmla="*/ 100933 w 1472087"/>
              <a:gd name="connsiteY127" fmla="*/ 635218 h 6858000"/>
              <a:gd name="connsiteX128" fmla="*/ 105944 w 1472087"/>
              <a:gd name="connsiteY128" fmla="*/ 613763 h 6858000"/>
              <a:gd name="connsiteX129" fmla="*/ 91886 w 1472087"/>
              <a:gd name="connsiteY129" fmla="*/ 598582 h 6858000"/>
              <a:gd name="connsiteX130" fmla="*/ 91567 w 1472087"/>
              <a:gd name="connsiteY130" fmla="*/ 576846 h 6858000"/>
              <a:gd name="connsiteX131" fmla="*/ 71193 w 1472087"/>
              <a:gd name="connsiteY131" fmla="*/ 530055 h 6858000"/>
              <a:gd name="connsiteX132" fmla="*/ 70441 w 1472087"/>
              <a:gd name="connsiteY132" fmla="*/ 465389 h 6858000"/>
              <a:gd name="connsiteX133" fmla="*/ 53364 w 1472087"/>
              <a:gd name="connsiteY133" fmla="*/ 424699 h 6858000"/>
              <a:gd name="connsiteX134" fmla="*/ 53739 w 1472087"/>
              <a:gd name="connsiteY134" fmla="*/ 404917 h 6858000"/>
              <a:gd name="connsiteX135" fmla="*/ 33696 w 1472087"/>
              <a:gd name="connsiteY135" fmla="*/ 367211 h 6858000"/>
              <a:gd name="connsiteX136" fmla="*/ 0 w 1472087"/>
              <a:gd name="connsiteY136" fmla="*/ 268519 h 6858000"/>
              <a:gd name="connsiteX137" fmla="*/ 173467 w 1472087"/>
              <a:gd name="connsiteY137" fmla="*/ 144983 h 6858000"/>
              <a:gd name="connsiteX138" fmla="*/ 185751 w 1472087"/>
              <a:gd name="connsiteY138" fmla="*/ 55288 h 6858000"/>
              <a:gd name="connsiteX139" fmla="*/ 145305 w 1472087"/>
              <a:gd name="connsiteY139" fmla="*/ 0 h 6858000"/>
              <a:gd name="connsiteX0" fmla="*/ 112107 w 1438889"/>
              <a:gd name="connsiteY0" fmla="*/ 0 h 6858000"/>
              <a:gd name="connsiteX1" fmla="*/ 1438889 w 1438889"/>
              <a:gd name="connsiteY1" fmla="*/ 0 h 6858000"/>
              <a:gd name="connsiteX2" fmla="*/ 1438889 w 1438889"/>
              <a:gd name="connsiteY2" fmla="*/ 6858000 h 6858000"/>
              <a:gd name="connsiteX3" fmla="*/ 175583 w 1438889"/>
              <a:gd name="connsiteY3" fmla="*/ 6857735 h 6858000"/>
              <a:gd name="connsiteX4" fmla="*/ 212176 w 1438889"/>
              <a:gd name="connsiteY4" fmla="*/ 6776847 h 6858000"/>
              <a:gd name="connsiteX5" fmla="*/ 223676 w 1438889"/>
              <a:gd name="connsiteY5" fmla="*/ 6737706 h 6858000"/>
              <a:gd name="connsiteX6" fmla="*/ 248415 w 1438889"/>
              <a:gd name="connsiteY6" fmla="*/ 6691589 h 6858000"/>
              <a:gd name="connsiteX7" fmla="*/ 225972 w 1438889"/>
              <a:gd name="connsiteY7" fmla="*/ 6659970 h 6858000"/>
              <a:gd name="connsiteX8" fmla="*/ 241063 w 1438889"/>
              <a:gd name="connsiteY8" fmla="*/ 6636211 h 6858000"/>
              <a:gd name="connsiteX9" fmla="*/ 258507 w 1438889"/>
              <a:gd name="connsiteY9" fmla="*/ 6594177 h 6858000"/>
              <a:gd name="connsiteX10" fmla="*/ 272547 w 1438889"/>
              <a:gd name="connsiteY10" fmla="*/ 6557575 h 6858000"/>
              <a:gd name="connsiteX11" fmla="*/ 325504 w 1438889"/>
              <a:gd name="connsiteY11" fmla="*/ 6492130 h 6858000"/>
              <a:gd name="connsiteX12" fmla="*/ 341191 w 1438889"/>
              <a:gd name="connsiteY12" fmla="*/ 6431610 h 6858000"/>
              <a:gd name="connsiteX13" fmla="*/ 384896 w 1438889"/>
              <a:gd name="connsiteY13" fmla="*/ 6379786 h 6858000"/>
              <a:gd name="connsiteX14" fmla="*/ 368119 w 1438889"/>
              <a:gd name="connsiteY14" fmla="*/ 6334727 h 6858000"/>
              <a:gd name="connsiteX15" fmla="*/ 345534 w 1438889"/>
              <a:gd name="connsiteY15" fmla="*/ 6313295 h 6858000"/>
              <a:gd name="connsiteX16" fmla="*/ 352698 w 1438889"/>
              <a:gd name="connsiteY16" fmla="*/ 6280046 h 6858000"/>
              <a:gd name="connsiteX17" fmla="*/ 335443 w 1438889"/>
              <a:gd name="connsiteY17" fmla="*/ 6270265 h 6858000"/>
              <a:gd name="connsiteX18" fmla="*/ 362471 w 1438889"/>
              <a:gd name="connsiteY18" fmla="*/ 6252834 h 6858000"/>
              <a:gd name="connsiteX19" fmla="*/ 340463 w 1438889"/>
              <a:gd name="connsiteY19" fmla="*/ 6202459 h 6858000"/>
              <a:gd name="connsiteX20" fmla="*/ 339261 w 1438889"/>
              <a:gd name="connsiteY20" fmla="*/ 6153037 h 6858000"/>
              <a:gd name="connsiteX21" fmla="*/ 354676 w 1438889"/>
              <a:gd name="connsiteY21" fmla="*/ 6078132 h 6858000"/>
              <a:gd name="connsiteX22" fmla="*/ 342063 w 1438889"/>
              <a:gd name="connsiteY22" fmla="*/ 6028119 h 6858000"/>
              <a:gd name="connsiteX23" fmla="*/ 327292 w 1438889"/>
              <a:gd name="connsiteY23" fmla="*/ 5926735 h 6858000"/>
              <a:gd name="connsiteX24" fmla="*/ 376804 w 1438889"/>
              <a:gd name="connsiteY24" fmla="*/ 5712857 h 6858000"/>
              <a:gd name="connsiteX25" fmla="*/ 355879 w 1438889"/>
              <a:gd name="connsiteY25" fmla="*/ 5676393 h 6858000"/>
              <a:gd name="connsiteX26" fmla="*/ 395471 w 1438889"/>
              <a:gd name="connsiteY26" fmla="*/ 5563435 h 6858000"/>
              <a:gd name="connsiteX27" fmla="*/ 442601 w 1438889"/>
              <a:gd name="connsiteY27" fmla="*/ 5437125 h 6858000"/>
              <a:gd name="connsiteX28" fmla="*/ 456169 w 1438889"/>
              <a:gd name="connsiteY28" fmla="*/ 5396260 h 6858000"/>
              <a:gd name="connsiteX29" fmla="*/ 472150 w 1438889"/>
              <a:gd name="connsiteY29" fmla="*/ 5330009 h 6858000"/>
              <a:gd name="connsiteX30" fmla="*/ 505643 w 1438889"/>
              <a:gd name="connsiteY30" fmla="*/ 5273739 h 6858000"/>
              <a:gd name="connsiteX31" fmla="*/ 515242 w 1438889"/>
              <a:gd name="connsiteY31" fmla="*/ 5241779 h 6858000"/>
              <a:gd name="connsiteX32" fmla="*/ 526468 w 1438889"/>
              <a:gd name="connsiteY32" fmla="*/ 5225268 h 6858000"/>
              <a:gd name="connsiteX33" fmla="*/ 527488 w 1438889"/>
              <a:gd name="connsiteY33" fmla="*/ 5217684 h 6858000"/>
              <a:gd name="connsiteX34" fmla="*/ 534829 w 1438889"/>
              <a:gd name="connsiteY34" fmla="*/ 5193377 h 6858000"/>
              <a:gd name="connsiteX35" fmla="*/ 538132 w 1438889"/>
              <a:gd name="connsiteY35" fmla="*/ 5179288 h 6858000"/>
              <a:gd name="connsiteX36" fmla="*/ 539116 w 1438889"/>
              <a:gd name="connsiteY36" fmla="*/ 5173621 h 6858000"/>
              <a:gd name="connsiteX37" fmla="*/ 534750 w 1438889"/>
              <a:gd name="connsiteY37" fmla="*/ 5159961 h 6858000"/>
              <a:gd name="connsiteX38" fmla="*/ 541427 w 1438889"/>
              <a:gd name="connsiteY38" fmla="*/ 5144295 h 6858000"/>
              <a:gd name="connsiteX39" fmla="*/ 538360 w 1438889"/>
              <a:gd name="connsiteY39" fmla="*/ 5125185 h 6858000"/>
              <a:gd name="connsiteX40" fmla="*/ 545190 w 1438889"/>
              <a:gd name="connsiteY40" fmla="*/ 5121884 h 6858000"/>
              <a:gd name="connsiteX41" fmla="*/ 552226 w 1438889"/>
              <a:gd name="connsiteY41" fmla="*/ 5067850 h 6858000"/>
              <a:gd name="connsiteX42" fmla="*/ 554957 w 1438889"/>
              <a:gd name="connsiteY42" fmla="*/ 5060861 h 6858000"/>
              <a:gd name="connsiteX43" fmla="*/ 551661 w 1438889"/>
              <a:gd name="connsiteY43" fmla="*/ 5034192 h 6858000"/>
              <a:gd name="connsiteX44" fmla="*/ 553215 w 1438889"/>
              <a:gd name="connsiteY44" fmla="*/ 4993030 h 6858000"/>
              <a:gd name="connsiteX45" fmla="*/ 560124 w 1438889"/>
              <a:gd name="connsiteY45" fmla="*/ 4946844 h 6858000"/>
              <a:gd name="connsiteX46" fmla="*/ 555980 w 1438889"/>
              <a:gd name="connsiteY46" fmla="*/ 4932692 h 6858000"/>
              <a:gd name="connsiteX47" fmla="*/ 571383 w 1438889"/>
              <a:gd name="connsiteY47" fmla="*/ 4858827 h 6858000"/>
              <a:gd name="connsiteX48" fmla="*/ 577286 w 1438889"/>
              <a:gd name="connsiteY48" fmla="*/ 4821170 h 6858000"/>
              <a:gd name="connsiteX49" fmla="*/ 582019 w 1438889"/>
              <a:gd name="connsiteY49" fmla="*/ 4780965 h 6858000"/>
              <a:gd name="connsiteX50" fmla="*/ 583312 w 1438889"/>
              <a:gd name="connsiteY50" fmla="*/ 4750867 h 6858000"/>
              <a:gd name="connsiteX51" fmla="*/ 581119 w 1438889"/>
              <a:gd name="connsiteY51" fmla="*/ 4690749 h 6858000"/>
              <a:gd name="connsiteX52" fmla="*/ 576599 w 1438889"/>
              <a:gd name="connsiteY52" fmla="*/ 4584173 h 6858000"/>
              <a:gd name="connsiteX53" fmla="*/ 571682 w 1438889"/>
              <a:gd name="connsiteY53" fmla="*/ 4444346 h 6858000"/>
              <a:gd name="connsiteX54" fmla="*/ 568247 w 1438889"/>
              <a:gd name="connsiteY54" fmla="*/ 4375228 h 6858000"/>
              <a:gd name="connsiteX55" fmla="*/ 548900 w 1438889"/>
              <a:gd name="connsiteY55" fmla="*/ 4214165 h 6858000"/>
              <a:gd name="connsiteX56" fmla="*/ 552973 w 1438889"/>
              <a:gd name="connsiteY56" fmla="*/ 4090296 h 6858000"/>
              <a:gd name="connsiteX57" fmla="*/ 538229 w 1438889"/>
              <a:gd name="connsiteY57" fmla="*/ 4033999 h 6858000"/>
              <a:gd name="connsiteX58" fmla="*/ 539378 w 1438889"/>
              <a:gd name="connsiteY58" fmla="*/ 4031933 h 6858000"/>
              <a:gd name="connsiteX59" fmla="*/ 537954 w 1438889"/>
              <a:gd name="connsiteY59" fmla="*/ 4013953 h 6858000"/>
              <a:gd name="connsiteX60" fmla="*/ 524249 w 1438889"/>
              <a:gd name="connsiteY60" fmla="*/ 3974753 h 6858000"/>
              <a:gd name="connsiteX61" fmla="*/ 525847 w 1438889"/>
              <a:gd name="connsiteY61" fmla="*/ 3969950 h 6858000"/>
              <a:gd name="connsiteX62" fmla="*/ 519269 w 1438889"/>
              <a:gd name="connsiteY62" fmla="*/ 3933779 h 6858000"/>
              <a:gd name="connsiteX63" fmla="*/ 520600 w 1438889"/>
              <a:gd name="connsiteY63" fmla="*/ 3933093 h 6858000"/>
              <a:gd name="connsiteX64" fmla="*/ 524954 w 1438889"/>
              <a:gd name="connsiteY64" fmla="*/ 3922082 h 6858000"/>
              <a:gd name="connsiteX65" fmla="*/ 530032 w 1438889"/>
              <a:gd name="connsiteY65" fmla="*/ 3901461 h 6858000"/>
              <a:gd name="connsiteX66" fmla="*/ 552626 w 1438889"/>
              <a:gd name="connsiteY66" fmla="*/ 3813873 h 6858000"/>
              <a:gd name="connsiteX67" fmla="*/ 552051 w 1438889"/>
              <a:gd name="connsiteY67" fmla="*/ 3806161 h 6858000"/>
              <a:gd name="connsiteX68" fmla="*/ 552358 w 1438889"/>
              <a:gd name="connsiteY68" fmla="*/ 3805957 h 6858000"/>
              <a:gd name="connsiteX69" fmla="*/ 552385 w 1438889"/>
              <a:gd name="connsiteY69" fmla="*/ 3797724 h 6858000"/>
              <a:gd name="connsiteX70" fmla="*/ 551000 w 1438889"/>
              <a:gd name="connsiteY70" fmla="*/ 3792098 h 6858000"/>
              <a:gd name="connsiteX71" fmla="*/ 549884 w 1438889"/>
              <a:gd name="connsiteY71" fmla="*/ 3777135 h 6858000"/>
              <a:gd name="connsiteX72" fmla="*/ 551617 w 1438889"/>
              <a:gd name="connsiteY72" fmla="*/ 3771656 h 6858000"/>
              <a:gd name="connsiteX73" fmla="*/ 555360 w 1438889"/>
              <a:gd name="connsiteY73" fmla="*/ 3769007 h 6858000"/>
              <a:gd name="connsiteX74" fmla="*/ 554826 w 1438889"/>
              <a:gd name="connsiteY74" fmla="*/ 3767709 h 6858000"/>
              <a:gd name="connsiteX75" fmla="*/ 563522 w 1438889"/>
              <a:gd name="connsiteY75" fmla="*/ 3738082 h 6858000"/>
              <a:gd name="connsiteX76" fmla="*/ 570868 w 1438889"/>
              <a:gd name="connsiteY76" fmla="*/ 3673397 h 6858000"/>
              <a:gd name="connsiteX77" fmla="*/ 570164 w 1438889"/>
              <a:gd name="connsiteY77" fmla="*/ 3637109 h 6858000"/>
              <a:gd name="connsiteX78" fmla="*/ 573607 w 1438889"/>
              <a:gd name="connsiteY78" fmla="*/ 3536883 h 6858000"/>
              <a:gd name="connsiteX79" fmla="*/ 581145 w 1438889"/>
              <a:gd name="connsiteY79" fmla="*/ 3435652 h 6858000"/>
              <a:gd name="connsiteX80" fmla="*/ 582816 w 1438889"/>
              <a:gd name="connsiteY80" fmla="*/ 3307769 h 6858000"/>
              <a:gd name="connsiteX81" fmla="*/ 600379 w 1438889"/>
              <a:gd name="connsiteY81" fmla="*/ 3250522 h 6858000"/>
              <a:gd name="connsiteX82" fmla="*/ 600804 w 1438889"/>
              <a:gd name="connsiteY82" fmla="*/ 3229163 h 6858000"/>
              <a:gd name="connsiteX83" fmla="*/ 602627 w 1438889"/>
              <a:gd name="connsiteY83" fmla="*/ 3217217 h 6858000"/>
              <a:gd name="connsiteX84" fmla="*/ 589462 w 1438889"/>
              <a:gd name="connsiteY84" fmla="*/ 3183755 h 6858000"/>
              <a:gd name="connsiteX85" fmla="*/ 589963 w 1438889"/>
              <a:gd name="connsiteY85" fmla="*/ 3178642 h 6858000"/>
              <a:gd name="connsiteX86" fmla="*/ 577563 w 1438889"/>
              <a:gd name="connsiteY86" fmla="*/ 3158586 h 6858000"/>
              <a:gd name="connsiteX87" fmla="*/ 562748 w 1438889"/>
              <a:gd name="connsiteY87" fmla="*/ 3129034 h 6858000"/>
              <a:gd name="connsiteX88" fmla="*/ 563413 w 1438889"/>
              <a:gd name="connsiteY88" fmla="*/ 3126682 h 6858000"/>
              <a:gd name="connsiteX89" fmla="*/ 554281 w 1438889"/>
              <a:gd name="connsiteY89" fmla="*/ 3114519 h 6858000"/>
              <a:gd name="connsiteX90" fmla="*/ 540890 w 1438889"/>
              <a:gd name="connsiteY90" fmla="*/ 3106272 h 6858000"/>
              <a:gd name="connsiteX91" fmla="*/ 513620 w 1438889"/>
              <a:gd name="connsiteY91" fmla="*/ 2958185 h 6858000"/>
              <a:gd name="connsiteX92" fmla="*/ 456234 w 1438889"/>
              <a:gd name="connsiteY92" fmla="*/ 2762989 h 6858000"/>
              <a:gd name="connsiteX93" fmla="*/ 405152 w 1438889"/>
              <a:gd name="connsiteY93" fmla="*/ 2554718 h 6858000"/>
              <a:gd name="connsiteX94" fmla="*/ 385246 w 1438889"/>
              <a:gd name="connsiteY94" fmla="*/ 2485734 h 6858000"/>
              <a:gd name="connsiteX95" fmla="*/ 375969 w 1438889"/>
              <a:gd name="connsiteY95" fmla="*/ 2447068 h 6858000"/>
              <a:gd name="connsiteX96" fmla="*/ 362930 w 1438889"/>
              <a:gd name="connsiteY96" fmla="*/ 2425819 h 6858000"/>
              <a:gd name="connsiteX97" fmla="*/ 368929 w 1438889"/>
              <a:gd name="connsiteY97" fmla="*/ 2402874 h 6858000"/>
              <a:gd name="connsiteX98" fmla="*/ 371541 w 1438889"/>
              <a:gd name="connsiteY98" fmla="*/ 2381443 h 6858000"/>
              <a:gd name="connsiteX99" fmla="*/ 347870 w 1438889"/>
              <a:gd name="connsiteY99" fmla="*/ 2261920 h 6858000"/>
              <a:gd name="connsiteX100" fmla="*/ 337757 w 1438889"/>
              <a:gd name="connsiteY100" fmla="*/ 2195378 h 6858000"/>
              <a:gd name="connsiteX101" fmla="*/ 321974 w 1438889"/>
              <a:gd name="connsiteY101" fmla="*/ 2155135 h 6858000"/>
              <a:gd name="connsiteX102" fmla="*/ 319432 w 1438889"/>
              <a:gd name="connsiteY102" fmla="*/ 2118008 h 6858000"/>
              <a:gd name="connsiteX103" fmla="*/ 320425 w 1438889"/>
              <a:gd name="connsiteY103" fmla="*/ 2050531 h 6858000"/>
              <a:gd name="connsiteX104" fmla="*/ 312231 w 1438889"/>
              <a:gd name="connsiteY104" fmla="*/ 1963269 h 6858000"/>
              <a:gd name="connsiteX105" fmla="*/ 293409 w 1438889"/>
              <a:gd name="connsiteY105" fmla="*/ 1906352 h 6858000"/>
              <a:gd name="connsiteX106" fmla="*/ 269966 w 1438889"/>
              <a:gd name="connsiteY106" fmla="*/ 1861531 h 6858000"/>
              <a:gd name="connsiteX107" fmla="*/ 223765 w 1438889"/>
              <a:gd name="connsiteY107" fmla="*/ 1732919 h 6858000"/>
              <a:gd name="connsiteX108" fmla="*/ 196076 w 1438889"/>
              <a:gd name="connsiteY108" fmla="*/ 1663540 h 6858000"/>
              <a:gd name="connsiteX109" fmla="*/ 195202 w 1438889"/>
              <a:gd name="connsiteY109" fmla="*/ 1615777 h 6858000"/>
              <a:gd name="connsiteX110" fmla="*/ 175997 w 1438889"/>
              <a:gd name="connsiteY110" fmla="*/ 1563678 h 6858000"/>
              <a:gd name="connsiteX111" fmla="*/ 189077 w 1438889"/>
              <a:gd name="connsiteY111" fmla="*/ 1519474 h 6858000"/>
              <a:gd name="connsiteX112" fmla="*/ 181819 w 1438889"/>
              <a:gd name="connsiteY112" fmla="*/ 1477995 h 6858000"/>
              <a:gd name="connsiteX113" fmla="*/ 167904 w 1438889"/>
              <a:gd name="connsiteY113" fmla="*/ 1373769 h 6858000"/>
              <a:gd name="connsiteX114" fmla="*/ 176211 w 1438889"/>
              <a:gd name="connsiteY114" fmla="*/ 1307086 h 6858000"/>
              <a:gd name="connsiteX115" fmla="*/ 177399 w 1438889"/>
              <a:gd name="connsiteY115" fmla="*/ 1189033 h 6858000"/>
              <a:gd name="connsiteX116" fmla="*/ 182084 w 1438889"/>
              <a:gd name="connsiteY116" fmla="*/ 1168288 h 6858000"/>
              <a:gd name="connsiteX117" fmla="*/ 174366 w 1438889"/>
              <a:gd name="connsiteY117" fmla="*/ 1142577 h 6858000"/>
              <a:gd name="connsiteX118" fmla="*/ 163672 w 1438889"/>
              <a:gd name="connsiteY118" fmla="*/ 1088484 h 6858000"/>
              <a:gd name="connsiteX119" fmla="*/ 152408 w 1438889"/>
              <a:gd name="connsiteY119" fmla="*/ 1016103 h 6858000"/>
              <a:gd name="connsiteX120" fmla="*/ 153864 w 1438889"/>
              <a:gd name="connsiteY120" fmla="*/ 932283 h 6858000"/>
              <a:gd name="connsiteX121" fmla="*/ 156100 w 1438889"/>
              <a:gd name="connsiteY121" fmla="*/ 915925 h 6858000"/>
              <a:gd name="connsiteX122" fmla="*/ 148729 w 1438889"/>
              <a:gd name="connsiteY122" fmla="*/ 896999 h 6858000"/>
              <a:gd name="connsiteX123" fmla="*/ 118137 w 1438889"/>
              <a:gd name="connsiteY123" fmla="*/ 821517 h 6858000"/>
              <a:gd name="connsiteX124" fmla="*/ 97087 w 1438889"/>
              <a:gd name="connsiteY124" fmla="*/ 751353 h 6858000"/>
              <a:gd name="connsiteX125" fmla="*/ 96645 w 1438889"/>
              <a:gd name="connsiteY125" fmla="*/ 721230 h 6858000"/>
              <a:gd name="connsiteX126" fmla="*/ 82316 w 1438889"/>
              <a:gd name="connsiteY126" fmla="*/ 681659 h 6858000"/>
              <a:gd name="connsiteX127" fmla="*/ 67735 w 1438889"/>
              <a:gd name="connsiteY127" fmla="*/ 635218 h 6858000"/>
              <a:gd name="connsiteX128" fmla="*/ 72746 w 1438889"/>
              <a:gd name="connsiteY128" fmla="*/ 613763 h 6858000"/>
              <a:gd name="connsiteX129" fmla="*/ 58688 w 1438889"/>
              <a:gd name="connsiteY129" fmla="*/ 598582 h 6858000"/>
              <a:gd name="connsiteX130" fmla="*/ 58369 w 1438889"/>
              <a:gd name="connsiteY130" fmla="*/ 576846 h 6858000"/>
              <a:gd name="connsiteX131" fmla="*/ 37995 w 1438889"/>
              <a:gd name="connsiteY131" fmla="*/ 530055 h 6858000"/>
              <a:gd name="connsiteX132" fmla="*/ 37243 w 1438889"/>
              <a:gd name="connsiteY132" fmla="*/ 465389 h 6858000"/>
              <a:gd name="connsiteX133" fmla="*/ 20166 w 1438889"/>
              <a:gd name="connsiteY133" fmla="*/ 424699 h 6858000"/>
              <a:gd name="connsiteX134" fmla="*/ 20541 w 1438889"/>
              <a:gd name="connsiteY134" fmla="*/ 404917 h 6858000"/>
              <a:gd name="connsiteX135" fmla="*/ 498 w 1438889"/>
              <a:gd name="connsiteY135" fmla="*/ 367211 h 6858000"/>
              <a:gd name="connsiteX136" fmla="*/ 148559 w 1438889"/>
              <a:gd name="connsiteY136" fmla="*/ 212860 h 6858000"/>
              <a:gd name="connsiteX137" fmla="*/ 140269 w 1438889"/>
              <a:gd name="connsiteY137" fmla="*/ 144983 h 6858000"/>
              <a:gd name="connsiteX138" fmla="*/ 152553 w 1438889"/>
              <a:gd name="connsiteY138" fmla="*/ 55288 h 6858000"/>
              <a:gd name="connsiteX139" fmla="*/ 112107 w 1438889"/>
              <a:gd name="connsiteY139" fmla="*/ 0 h 6858000"/>
              <a:gd name="connsiteX0" fmla="*/ 92101 w 1418883"/>
              <a:gd name="connsiteY0" fmla="*/ 0 h 6858000"/>
              <a:gd name="connsiteX1" fmla="*/ 1418883 w 1418883"/>
              <a:gd name="connsiteY1" fmla="*/ 0 h 6858000"/>
              <a:gd name="connsiteX2" fmla="*/ 1418883 w 1418883"/>
              <a:gd name="connsiteY2" fmla="*/ 6858000 h 6858000"/>
              <a:gd name="connsiteX3" fmla="*/ 155577 w 1418883"/>
              <a:gd name="connsiteY3" fmla="*/ 6857735 h 6858000"/>
              <a:gd name="connsiteX4" fmla="*/ 192170 w 1418883"/>
              <a:gd name="connsiteY4" fmla="*/ 6776847 h 6858000"/>
              <a:gd name="connsiteX5" fmla="*/ 203670 w 1418883"/>
              <a:gd name="connsiteY5" fmla="*/ 6737706 h 6858000"/>
              <a:gd name="connsiteX6" fmla="*/ 228409 w 1418883"/>
              <a:gd name="connsiteY6" fmla="*/ 6691589 h 6858000"/>
              <a:gd name="connsiteX7" fmla="*/ 205966 w 1418883"/>
              <a:gd name="connsiteY7" fmla="*/ 6659970 h 6858000"/>
              <a:gd name="connsiteX8" fmla="*/ 221057 w 1418883"/>
              <a:gd name="connsiteY8" fmla="*/ 6636211 h 6858000"/>
              <a:gd name="connsiteX9" fmla="*/ 238501 w 1418883"/>
              <a:gd name="connsiteY9" fmla="*/ 6594177 h 6858000"/>
              <a:gd name="connsiteX10" fmla="*/ 252541 w 1418883"/>
              <a:gd name="connsiteY10" fmla="*/ 6557575 h 6858000"/>
              <a:gd name="connsiteX11" fmla="*/ 305498 w 1418883"/>
              <a:gd name="connsiteY11" fmla="*/ 6492130 h 6858000"/>
              <a:gd name="connsiteX12" fmla="*/ 321185 w 1418883"/>
              <a:gd name="connsiteY12" fmla="*/ 6431610 h 6858000"/>
              <a:gd name="connsiteX13" fmla="*/ 364890 w 1418883"/>
              <a:gd name="connsiteY13" fmla="*/ 6379786 h 6858000"/>
              <a:gd name="connsiteX14" fmla="*/ 348113 w 1418883"/>
              <a:gd name="connsiteY14" fmla="*/ 6334727 h 6858000"/>
              <a:gd name="connsiteX15" fmla="*/ 325528 w 1418883"/>
              <a:gd name="connsiteY15" fmla="*/ 6313295 h 6858000"/>
              <a:gd name="connsiteX16" fmla="*/ 332692 w 1418883"/>
              <a:gd name="connsiteY16" fmla="*/ 6280046 h 6858000"/>
              <a:gd name="connsiteX17" fmla="*/ 315437 w 1418883"/>
              <a:gd name="connsiteY17" fmla="*/ 6270265 h 6858000"/>
              <a:gd name="connsiteX18" fmla="*/ 342465 w 1418883"/>
              <a:gd name="connsiteY18" fmla="*/ 6252834 h 6858000"/>
              <a:gd name="connsiteX19" fmla="*/ 320457 w 1418883"/>
              <a:gd name="connsiteY19" fmla="*/ 6202459 h 6858000"/>
              <a:gd name="connsiteX20" fmla="*/ 319255 w 1418883"/>
              <a:gd name="connsiteY20" fmla="*/ 6153037 h 6858000"/>
              <a:gd name="connsiteX21" fmla="*/ 334670 w 1418883"/>
              <a:gd name="connsiteY21" fmla="*/ 6078132 h 6858000"/>
              <a:gd name="connsiteX22" fmla="*/ 322057 w 1418883"/>
              <a:gd name="connsiteY22" fmla="*/ 6028119 h 6858000"/>
              <a:gd name="connsiteX23" fmla="*/ 307286 w 1418883"/>
              <a:gd name="connsiteY23" fmla="*/ 5926735 h 6858000"/>
              <a:gd name="connsiteX24" fmla="*/ 356798 w 1418883"/>
              <a:gd name="connsiteY24" fmla="*/ 5712857 h 6858000"/>
              <a:gd name="connsiteX25" fmla="*/ 335873 w 1418883"/>
              <a:gd name="connsiteY25" fmla="*/ 5676393 h 6858000"/>
              <a:gd name="connsiteX26" fmla="*/ 375465 w 1418883"/>
              <a:gd name="connsiteY26" fmla="*/ 5563435 h 6858000"/>
              <a:gd name="connsiteX27" fmla="*/ 422595 w 1418883"/>
              <a:gd name="connsiteY27" fmla="*/ 5437125 h 6858000"/>
              <a:gd name="connsiteX28" fmla="*/ 436163 w 1418883"/>
              <a:gd name="connsiteY28" fmla="*/ 5396260 h 6858000"/>
              <a:gd name="connsiteX29" fmla="*/ 452144 w 1418883"/>
              <a:gd name="connsiteY29" fmla="*/ 5330009 h 6858000"/>
              <a:gd name="connsiteX30" fmla="*/ 485637 w 1418883"/>
              <a:gd name="connsiteY30" fmla="*/ 5273739 h 6858000"/>
              <a:gd name="connsiteX31" fmla="*/ 495236 w 1418883"/>
              <a:gd name="connsiteY31" fmla="*/ 5241779 h 6858000"/>
              <a:gd name="connsiteX32" fmla="*/ 506462 w 1418883"/>
              <a:gd name="connsiteY32" fmla="*/ 5225268 h 6858000"/>
              <a:gd name="connsiteX33" fmla="*/ 507482 w 1418883"/>
              <a:gd name="connsiteY33" fmla="*/ 5217684 h 6858000"/>
              <a:gd name="connsiteX34" fmla="*/ 514823 w 1418883"/>
              <a:gd name="connsiteY34" fmla="*/ 5193377 h 6858000"/>
              <a:gd name="connsiteX35" fmla="*/ 518126 w 1418883"/>
              <a:gd name="connsiteY35" fmla="*/ 5179288 h 6858000"/>
              <a:gd name="connsiteX36" fmla="*/ 519110 w 1418883"/>
              <a:gd name="connsiteY36" fmla="*/ 5173621 h 6858000"/>
              <a:gd name="connsiteX37" fmla="*/ 514744 w 1418883"/>
              <a:gd name="connsiteY37" fmla="*/ 5159961 h 6858000"/>
              <a:gd name="connsiteX38" fmla="*/ 521421 w 1418883"/>
              <a:gd name="connsiteY38" fmla="*/ 5144295 h 6858000"/>
              <a:gd name="connsiteX39" fmla="*/ 518354 w 1418883"/>
              <a:gd name="connsiteY39" fmla="*/ 5125185 h 6858000"/>
              <a:gd name="connsiteX40" fmla="*/ 525184 w 1418883"/>
              <a:gd name="connsiteY40" fmla="*/ 5121884 h 6858000"/>
              <a:gd name="connsiteX41" fmla="*/ 532220 w 1418883"/>
              <a:gd name="connsiteY41" fmla="*/ 5067850 h 6858000"/>
              <a:gd name="connsiteX42" fmla="*/ 534951 w 1418883"/>
              <a:gd name="connsiteY42" fmla="*/ 5060861 h 6858000"/>
              <a:gd name="connsiteX43" fmla="*/ 531655 w 1418883"/>
              <a:gd name="connsiteY43" fmla="*/ 5034192 h 6858000"/>
              <a:gd name="connsiteX44" fmla="*/ 533209 w 1418883"/>
              <a:gd name="connsiteY44" fmla="*/ 4993030 h 6858000"/>
              <a:gd name="connsiteX45" fmla="*/ 540118 w 1418883"/>
              <a:gd name="connsiteY45" fmla="*/ 4946844 h 6858000"/>
              <a:gd name="connsiteX46" fmla="*/ 535974 w 1418883"/>
              <a:gd name="connsiteY46" fmla="*/ 4932692 h 6858000"/>
              <a:gd name="connsiteX47" fmla="*/ 551377 w 1418883"/>
              <a:gd name="connsiteY47" fmla="*/ 4858827 h 6858000"/>
              <a:gd name="connsiteX48" fmla="*/ 557280 w 1418883"/>
              <a:gd name="connsiteY48" fmla="*/ 4821170 h 6858000"/>
              <a:gd name="connsiteX49" fmla="*/ 562013 w 1418883"/>
              <a:gd name="connsiteY49" fmla="*/ 4780965 h 6858000"/>
              <a:gd name="connsiteX50" fmla="*/ 563306 w 1418883"/>
              <a:gd name="connsiteY50" fmla="*/ 4750867 h 6858000"/>
              <a:gd name="connsiteX51" fmla="*/ 561113 w 1418883"/>
              <a:gd name="connsiteY51" fmla="*/ 4690749 h 6858000"/>
              <a:gd name="connsiteX52" fmla="*/ 556593 w 1418883"/>
              <a:gd name="connsiteY52" fmla="*/ 4584173 h 6858000"/>
              <a:gd name="connsiteX53" fmla="*/ 551676 w 1418883"/>
              <a:gd name="connsiteY53" fmla="*/ 4444346 h 6858000"/>
              <a:gd name="connsiteX54" fmla="*/ 548241 w 1418883"/>
              <a:gd name="connsiteY54" fmla="*/ 4375228 h 6858000"/>
              <a:gd name="connsiteX55" fmla="*/ 528894 w 1418883"/>
              <a:gd name="connsiteY55" fmla="*/ 4214165 h 6858000"/>
              <a:gd name="connsiteX56" fmla="*/ 532967 w 1418883"/>
              <a:gd name="connsiteY56" fmla="*/ 4090296 h 6858000"/>
              <a:gd name="connsiteX57" fmla="*/ 518223 w 1418883"/>
              <a:gd name="connsiteY57" fmla="*/ 4033999 h 6858000"/>
              <a:gd name="connsiteX58" fmla="*/ 519372 w 1418883"/>
              <a:gd name="connsiteY58" fmla="*/ 4031933 h 6858000"/>
              <a:gd name="connsiteX59" fmla="*/ 517948 w 1418883"/>
              <a:gd name="connsiteY59" fmla="*/ 4013953 h 6858000"/>
              <a:gd name="connsiteX60" fmla="*/ 504243 w 1418883"/>
              <a:gd name="connsiteY60" fmla="*/ 3974753 h 6858000"/>
              <a:gd name="connsiteX61" fmla="*/ 505841 w 1418883"/>
              <a:gd name="connsiteY61" fmla="*/ 3969950 h 6858000"/>
              <a:gd name="connsiteX62" fmla="*/ 499263 w 1418883"/>
              <a:gd name="connsiteY62" fmla="*/ 3933779 h 6858000"/>
              <a:gd name="connsiteX63" fmla="*/ 500594 w 1418883"/>
              <a:gd name="connsiteY63" fmla="*/ 3933093 h 6858000"/>
              <a:gd name="connsiteX64" fmla="*/ 504948 w 1418883"/>
              <a:gd name="connsiteY64" fmla="*/ 3922082 h 6858000"/>
              <a:gd name="connsiteX65" fmla="*/ 510026 w 1418883"/>
              <a:gd name="connsiteY65" fmla="*/ 3901461 h 6858000"/>
              <a:gd name="connsiteX66" fmla="*/ 532620 w 1418883"/>
              <a:gd name="connsiteY66" fmla="*/ 3813873 h 6858000"/>
              <a:gd name="connsiteX67" fmla="*/ 532045 w 1418883"/>
              <a:gd name="connsiteY67" fmla="*/ 3806161 h 6858000"/>
              <a:gd name="connsiteX68" fmla="*/ 532352 w 1418883"/>
              <a:gd name="connsiteY68" fmla="*/ 3805957 h 6858000"/>
              <a:gd name="connsiteX69" fmla="*/ 532379 w 1418883"/>
              <a:gd name="connsiteY69" fmla="*/ 3797724 h 6858000"/>
              <a:gd name="connsiteX70" fmla="*/ 530994 w 1418883"/>
              <a:gd name="connsiteY70" fmla="*/ 3792098 h 6858000"/>
              <a:gd name="connsiteX71" fmla="*/ 529878 w 1418883"/>
              <a:gd name="connsiteY71" fmla="*/ 3777135 h 6858000"/>
              <a:gd name="connsiteX72" fmla="*/ 531611 w 1418883"/>
              <a:gd name="connsiteY72" fmla="*/ 3771656 h 6858000"/>
              <a:gd name="connsiteX73" fmla="*/ 535354 w 1418883"/>
              <a:gd name="connsiteY73" fmla="*/ 3769007 h 6858000"/>
              <a:gd name="connsiteX74" fmla="*/ 534820 w 1418883"/>
              <a:gd name="connsiteY74" fmla="*/ 3767709 h 6858000"/>
              <a:gd name="connsiteX75" fmla="*/ 543516 w 1418883"/>
              <a:gd name="connsiteY75" fmla="*/ 3738082 h 6858000"/>
              <a:gd name="connsiteX76" fmla="*/ 550862 w 1418883"/>
              <a:gd name="connsiteY76" fmla="*/ 3673397 h 6858000"/>
              <a:gd name="connsiteX77" fmla="*/ 550158 w 1418883"/>
              <a:gd name="connsiteY77" fmla="*/ 3637109 h 6858000"/>
              <a:gd name="connsiteX78" fmla="*/ 553601 w 1418883"/>
              <a:gd name="connsiteY78" fmla="*/ 3536883 h 6858000"/>
              <a:gd name="connsiteX79" fmla="*/ 561139 w 1418883"/>
              <a:gd name="connsiteY79" fmla="*/ 3435652 h 6858000"/>
              <a:gd name="connsiteX80" fmla="*/ 562810 w 1418883"/>
              <a:gd name="connsiteY80" fmla="*/ 3307769 h 6858000"/>
              <a:gd name="connsiteX81" fmla="*/ 580373 w 1418883"/>
              <a:gd name="connsiteY81" fmla="*/ 3250522 h 6858000"/>
              <a:gd name="connsiteX82" fmla="*/ 580798 w 1418883"/>
              <a:gd name="connsiteY82" fmla="*/ 3229163 h 6858000"/>
              <a:gd name="connsiteX83" fmla="*/ 582621 w 1418883"/>
              <a:gd name="connsiteY83" fmla="*/ 3217217 h 6858000"/>
              <a:gd name="connsiteX84" fmla="*/ 569456 w 1418883"/>
              <a:gd name="connsiteY84" fmla="*/ 3183755 h 6858000"/>
              <a:gd name="connsiteX85" fmla="*/ 569957 w 1418883"/>
              <a:gd name="connsiteY85" fmla="*/ 3178642 h 6858000"/>
              <a:gd name="connsiteX86" fmla="*/ 557557 w 1418883"/>
              <a:gd name="connsiteY86" fmla="*/ 3158586 h 6858000"/>
              <a:gd name="connsiteX87" fmla="*/ 542742 w 1418883"/>
              <a:gd name="connsiteY87" fmla="*/ 3129034 h 6858000"/>
              <a:gd name="connsiteX88" fmla="*/ 543407 w 1418883"/>
              <a:gd name="connsiteY88" fmla="*/ 3126682 h 6858000"/>
              <a:gd name="connsiteX89" fmla="*/ 534275 w 1418883"/>
              <a:gd name="connsiteY89" fmla="*/ 3114519 h 6858000"/>
              <a:gd name="connsiteX90" fmla="*/ 520884 w 1418883"/>
              <a:gd name="connsiteY90" fmla="*/ 3106272 h 6858000"/>
              <a:gd name="connsiteX91" fmla="*/ 493614 w 1418883"/>
              <a:gd name="connsiteY91" fmla="*/ 2958185 h 6858000"/>
              <a:gd name="connsiteX92" fmla="*/ 436228 w 1418883"/>
              <a:gd name="connsiteY92" fmla="*/ 2762989 h 6858000"/>
              <a:gd name="connsiteX93" fmla="*/ 385146 w 1418883"/>
              <a:gd name="connsiteY93" fmla="*/ 2554718 h 6858000"/>
              <a:gd name="connsiteX94" fmla="*/ 365240 w 1418883"/>
              <a:gd name="connsiteY94" fmla="*/ 2485734 h 6858000"/>
              <a:gd name="connsiteX95" fmla="*/ 355963 w 1418883"/>
              <a:gd name="connsiteY95" fmla="*/ 2447068 h 6858000"/>
              <a:gd name="connsiteX96" fmla="*/ 342924 w 1418883"/>
              <a:gd name="connsiteY96" fmla="*/ 2425819 h 6858000"/>
              <a:gd name="connsiteX97" fmla="*/ 348923 w 1418883"/>
              <a:gd name="connsiteY97" fmla="*/ 2402874 h 6858000"/>
              <a:gd name="connsiteX98" fmla="*/ 351535 w 1418883"/>
              <a:gd name="connsiteY98" fmla="*/ 2381443 h 6858000"/>
              <a:gd name="connsiteX99" fmla="*/ 327864 w 1418883"/>
              <a:gd name="connsiteY99" fmla="*/ 2261920 h 6858000"/>
              <a:gd name="connsiteX100" fmla="*/ 317751 w 1418883"/>
              <a:gd name="connsiteY100" fmla="*/ 2195378 h 6858000"/>
              <a:gd name="connsiteX101" fmla="*/ 301968 w 1418883"/>
              <a:gd name="connsiteY101" fmla="*/ 2155135 h 6858000"/>
              <a:gd name="connsiteX102" fmla="*/ 299426 w 1418883"/>
              <a:gd name="connsiteY102" fmla="*/ 2118008 h 6858000"/>
              <a:gd name="connsiteX103" fmla="*/ 300419 w 1418883"/>
              <a:gd name="connsiteY103" fmla="*/ 2050531 h 6858000"/>
              <a:gd name="connsiteX104" fmla="*/ 292225 w 1418883"/>
              <a:gd name="connsiteY104" fmla="*/ 1963269 h 6858000"/>
              <a:gd name="connsiteX105" fmla="*/ 273403 w 1418883"/>
              <a:gd name="connsiteY105" fmla="*/ 1906352 h 6858000"/>
              <a:gd name="connsiteX106" fmla="*/ 249960 w 1418883"/>
              <a:gd name="connsiteY106" fmla="*/ 1861531 h 6858000"/>
              <a:gd name="connsiteX107" fmla="*/ 203759 w 1418883"/>
              <a:gd name="connsiteY107" fmla="*/ 1732919 h 6858000"/>
              <a:gd name="connsiteX108" fmla="*/ 176070 w 1418883"/>
              <a:gd name="connsiteY108" fmla="*/ 1663540 h 6858000"/>
              <a:gd name="connsiteX109" fmla="*/ 175196 w 1418883"/>
              <a:gd name="connsiteY109" fmla="*/ 1615777 h 6858000"/>
              <a:gd name="connsiteX110" fmla="*/ 155991 w 1418883"/>
              <a:gd name="connsiteY110" fmla="*/ 1563678 h 6858000"/>
              <a:gd name="connsiteX111" fmla="*/ 169071 w 1418883"/>
              <a:gd name="connsiteY111" fmla="*/ 1519474 h 6858000"/>
              <a:gd name="connsiteX112" fmla="*/ 161813 w 1418883"/>
              <a:gd name="connsiteY112" fmla="*/ 1477995 h 6858000"/>
              <a:gd name="connsiteX113" fmla="*/ 147898 w 1418883"/>
              <a:gd name="connsiteY113" fmla="*/ 1373769 h 6858000"/>
              <a:gd name="connsiteX114" fmla="*/ 156205 w 1418883"/>
              <a:gd name="connsiteY114" fmla="*/ 1307086 h 6858000"/>
              <a:gd name="connsiteX115" fmla="*/ 157393 w 1418883"/>
              <a:gd name="connsiteY115" fmla="*/ 1189033 h 6858000"/>
              <a:gd name="connsiteX116" fmla="*/ 162078 w 1418883"/>
              <a:gd name="connsiteY116" fmla="*/ 1168288 h 6858000"/>
              <a:gd name="connsiteX117" fmla="*/ 154360 w 1418883"/>
              <a:gd name="connsiteY117" fmla="*/ 1142577 h 6858000"/>
              <a:gd name="connsiteX118" fmla="*/ 143666 w 1418883"/>
              <a:gd name="connsiteY118" fmla="*/ 1088484 h 6858000"/>
              <a:gd name="connsiteX119" fmla="*/ 132402 w 1418883"/>
              <a:gd name="connsiteY119" fmla="*/ 1016103 h 6858000"/>
              <a:gd name="connsiteX120" fmla="*/ 133858 w 1418883"/>
              <a:gd name="connsiteY120" fmla="*/ 932283 h 6858000"/>
              <a:gd name="connsiteX121" fmla="*/ 136094 w 1418883"/>
              <a:gd name="connsiteY121" fmla="*/ 915925 h 6858000"/>
              <a:gd name="connsiteX122" fmla="*/ 128723 w 1418883"/>
              <a:gd name="connsiteY122" fmla="*/ 896999 h 6858000"/>
              <a:gd name="connsiteX123" fmla="*/ 98131 w 1418883"/>
              <a:gd name="connsiteY123" fmla="*/ 821517 h 6858000"/>
              <a:gd name="connsiteX124" fmla="*/ 77081 w 1418883"/>
              <a:gd name="connsiteY124" fmla="*/ 751353 h 6858000"/>
              <a:gd name="connsiteX125" fmla="*/ 76639 w 1418883"/>
              <a:gd name="connsiteY125" fmla="*/ 721230 h 6858000"/>
              <a:gd name="connsiteX126" fmla="*/ 62310 w 1418883"/>
              <a:gd name="connsiteY126" fmla="*/ 681659 h 6858000"/>
              <a:gd name="connsiteX127" fmla="*/ 47729 w 1418883"/>
              <a:gd name="connsiteY127" fmla="*/ 635218 h 6858000"/>
              <a:gd name="connsiteX128" fmla="*/ 52740 w 1418883"/>
              <a:gd name="connsiteY128" fmla="*/ 613763 h 6858000"/>
              <a:gd name="connsiteX129" fmla="*/ 38682 w 1418883"/>
              <a:gd name="connsiteY129" fmla="*/ 598582 h 6858000"/>
              <a:gd name="connsiteX130" fmla="*/ 38363 w 1418883"/>
              <a:gd name="connsiteY130" fmla="*/ 576846 h 6858000"/>
              <a:gd name="connsiteX131" fmla="*/ 17989 w 1418883"/>
              <a:gd name="connsiteY131" fmla="*/ 530055 h 6858000"/>
              <a:gd name="connsiteX132" fmla="*/ 17237 w 1418883"/>
              <a:gd name="connsiteY132" fmla="*/ 465389 h 6858000"/>
              <a:gd name="connsiteX133" fmla="*/ 160 w 1418883"/>
              <a:gd name="connsiteY133" fmla="*/ 424699 h 6858000"/>
              <a:gd name="connsiteX134" fmla="*/ 535 w 1418883"/>
              <a:gd name="connsiteY134" fmla="*/ 404917 h 6858000"/>
              <a:gd name="connsiteX135" fmla="*/ 111526 w 1418883"/>
              <a:gd name="connsiteY135" fmla="*/ 275771 h 6858000"/>
              <a:gd name="connsiteX136" fmla="*/ 128553 w 1418883"/>
              <a:gd name="connsiteY136" fmla="*/ 212860 h 6858000"/>
              <a:gd name="connsiteX137" fmla="*/ 120263 w 1418883"/>
              <a:gd name="connsiteY137" fmla="*/ 144983 h 6858000"/>
              <a:gd name="connsiteX138" fmla="*/ 132547 w 1418883"/>
              <a:gd name="connsiteY138" fmla="*/ 55288 h 6858000"/>
              <a:gd name="connsiteX139" fmla="*/ 92101 w 1418883"/>
              <a:gd name="connsiteY139" fmla="*/ 0 h 6858000"/>
              <a:gd name="connsiteX0" fmla="*/ 91951 w 1418733"/>
              <a:gd name="connsiteY0" fmla="*/ 0 h 6858000"/>
              <a:gd name="connsiteX1" fmla="*/ 1418733 w 1418733"/>
              <a:gd name="connsiteY1" fmla="*/ 0 h 6858000"/>
              <a:gd name="connsiteX2" fmla="*/ 1418733 w 1418733"/>
              <a:gd name="connsiteY2" fmla="*/ 6858000 h 6858000"/>
              <a:gd name="connsiteX3" fmla="*/ 155427 w 1418733"/>
              <a:gd name="connsiteY3" fmla="*/ 6857735 h 6858000"/>
              <a:gd name="connsiteX4" fmla="*/ 192020 w 1418733"/>
              <a:gd name="connsiteY4" fmla="*/ 6776847 h 6858000"/>
              <a:gd name="connsiteX5" fmla="*/ 203520 w 1418733"/>
              <a:gd name="connsiteY5" fmla="*/ 6737706 h 6858000"/>
              <a:gd name="connsiteX6" fmla="*/ 228259 w 1418733"/>
              <a:gd name="connsiteY6" fmla="*/ 6691589 h 6858000"/>
              <a:gd name="connsiteX7" fmla="*/ 205816 w 1418733"/>
              <a:gd name="connsiteY7" fmla="*/ 6659970 h 6858000"/>
              <a:gd name="connsiteX8" fmla="*/ 220907 w 1418733"/>
              <a:gd name="connsiteY8" fmla="*/ 6636211 h 6858000"/>
              <a:gd name="connsiteX9" fmla="*/ 238351 w 1418733"/>
              <a:gd name="connsiteY9" fmla="*/ 6594177 h 6858000"/>
              <a:gd name="connsiteX10" fmla="*/ 252391 w 1418733"/>
              <a:gd name="connsiteY10" fmla="*/ 6557575 h 6858000"/>
              <a:gd name="connsiteX11" fmla="*/ 305348 w 1418733"/>
              <a:gd name="connsiteY11" fmla="*/ 6492130 h 6858000"/>
              <a:gd name="connsiteX12" fmla="*/ 321035 w 1418733"/>
              <a:gd name="connsiteY12" fmla="*/ 6431610 h 6858000"/>
              <a:gd name="connsiteX13" fmla="*/ 364740 w 1418733"/>
              <a:gd name="connsiteY13" fmla="*/ 6379786 h 6858000"/>
              <a:gd name="connsiteX14" fmla="*/ 347963 w 1418733"/>
              <a:gd name="connsiteY14" fmla="*/ 6334727 h 6858000"/>
              <a:gd name="connsiteX15" fmla="*/ 325378 w 1418733"/>
              <a:gd name="connsiteY15" fmla="*/ 6313295 h 6858000"/>
              <a:gd name="connsiteX16" fmla="*/ 332542 w 1418733"/>
              <a:gd name="connsiteY16" fmla="*/ 6280046 h 6858000"/>
              <a:gd name="connsiteX17" fmla="*/ 315287 w 1418733"/>
              <a:gd name="connsiteY17" fmla="*/ 6270265 h 6858000"/>
              <a:gd name="connsiteX18" fmla="*/ 342315 w 1418733"/>
              <a:gd name="connsiteY18" fmla="*/ 6252834 h 6858000"/>
              <a:gd name="connsiteX19" fmla="*/ 320307 w 1418733"/>
              <a:gd name="connsiteY19" fmla="*/ 6202459 h 6858000"/>
              <a:gd name="connsiteX20" fmla="*/ 319105 w 1418733"/>
              <a:gd name="connsiteY20" fmla="*/ 6153037 h 6858000"/>
              <a:gd name="connsiteX21" fmla="*/ 334520 w 1418733"/>
              <a:gd name="connsiteY21" fmla="*/ 6078132 h 6858000"/>
              <a:gd name="connsiteX22" fmla="*/ 321907 w 1418733"/>
              <a:gd name="connsiteY22" fmla="*/ 6028119 h 6858000"/>
              <a:gd name="connsiteX23" fmla="*/ 307136 w 1418733"/>
              <a:gd name="connsiteY23" fmla="*/ 5926735 h 6858000"/>
              <a:gd name="connsiteX24" fmla="*/ 356648 w 1418733"/>
              <a:gd name="connsiteY24" fmla="*/ 5712857 h 6858000"/>
              <a:gd name="connsiteX25" fmla="*/ 335723 w 1418733"/>
              <a:gd name="connsiteY25" fmla="*/ 5676393 h 6858000"/>
              <a:gd name="connsiteX26" fmla="*/ 375315 w 1418733"/>
              <a:gd name="connsiteY26" fmla="*/ 5563435 h 6858000"/>
              <a:gd name="connsiteX27" fmla="*/ 422445 w 1418733"/>
              <a:gd name="connsiteY27" fmla="*/ 5437125 h 6858000"/>
              <a:gd name="connsiteX28" fmla="*/ 436013 w 1418733"/>
              <a:gd name="connsiteY28" fmla="*/ 5396260 h 6858000"/>
              <a:gd name="connsiteX29" fmla="*/ 451994 w 1418733"/>
              <a:gd name="connsiteY29" fmla="*/ 5330009 h 6858000"/>
              <a:gd name="connsiteX30" fmla="*/ 485487 w 1418733"/>
              <a:gd name="connsiteY30" fmla="*/ 5273739 h 6858000"/>
              <a:gd name="connsiteX31" fmla="*/ 495086 w 1418733"/>
              <a:gd name="connsiteY31" fmla="*/ 5241779 h 6858000"/>
              <a:gd name="connsiteX32" fmla="*/ 506312 w 1418733"/>
              <a:gd name="connsiteY32" fmla="*/ 5225268 h 6858000"/>
              <a:gd name="connsiteX33" fmla="*/ 507332 w 1418733"/>
              <a:gd name="connsiteY33" fmla="*/ 5217684 h 6858000"/>
              <a:gd name="connsiteX34" fmla="*/ 514673 w 1418733"/>
              <a:gd name="connsiteY34" fmla="*/ 5193377 h 6858000"/>
              <a:gd name="connsiteX35" fmla="*/ 517976 w 1418733"/>
              <a:gd name="connsiteY35" fmla="*/ 5179288 h 6858000"/>
              <a:gd name="connsiteX36" fmla="*/ 518960 w 1418733"/>
              <a:gd name="connsiteY36" fmla="*/ 5173621 h 6858000"/>
              <a:gd name="connsiteX37" fmla="*/ 514594 w 1418733"/>
              <a:gd name="connsiteY37" fmla="*/ 5159961 h 6858000"/>
              <a:gd name="connsiteX38" fmla="*/ 521271 w 1418733"/>
              <a:gd name="connsiteY38" fmla="*/ 5144295 h 6858000"/>
              <a:gd name="connsiteX39" fmla="*/ 518204 w 1418733"/>
              <a:gd name="connsiteY39" fmla="*/ 5125185 h 6858000"/>
              <a:gd name="connsiteX40" fmla="*/ 525034 w 1418733"/>
              <a:gd name="connsiteY40" fmla="*/ 5121884 h 6858000"/>
              <a:gd name="connsiteX41" fmla="*/ 532070 w 1418733"/>
              <a:gd name="connsiteY41" fmla="*/ 5067850 h 6858000"/>
              <a:gd name="connsiteX42" fmla="*/ 534801 w 1418733"/>
              <a:gd name="connsiteY42" fmla="*/ 5060861 h 6858000"/>
              <a:gd name="connsiteX43" fmla="*/ 531505 w 1418733"/>
              <a:gd name="connsiteY43" fmla="*/ 5034192 h 6858000"/>
              <a:gd name="connsiteX44" fmla="*/ 533059 w 1418733"/>
              <a:gd name="connsiteY44" fmla="*/ 4993030 h 6858000"/>
              <a:gd name="connsiteX45" fmla="*/ 539968 w 1418733"/>
              <a:gd name="connsiteY45" fmla="*/ 4946844 h 6858000"/>
              <a:gd name="connsiteX46" fmla="*/ 535824 w 1418733"/>
              <a:gd name="connsiteY46" fmla="*/ 4932692 h 6858000"/>
              <a:gd name="connsiteX47" fmla="*/ 551227 w 1418733"/>
              <a:gd name="connsiteY47" fmla="*/ 4858827 h 6858000"/>
              <a:gd name="connsiteX48" fmla="*/ 557130 w 1418733"/>
              <a:gd name="connsiteY48" fmla="*/ 4821170 h 6858000"/>
              <a:gd name="connsiteX49" fmla="*/ 561863 w 1418733"/>
              <a:gd name="connsiteY49" fmla="*/ 4780965 h 6858000"/>
              <a:gd name="connsiteX50" fmla="*/ 563156 w 1418733"/>
              <a:gd name="connsiteY50" fmla="*/ 4750867 h 6858000"/>
              <a:gd name="connsiteX51" fmla="*/ 560963 w 1418733"/>
              <a:gd name="connsiteY51" fmla="*/ 4690749 h 6858000"/>
              <a:gd name="connsiteX52" fmla="*/ 556443 w 1418733"/>
              <a:gd name="connsiteY52" fmla="*/ 4584173 h 6858000"/>
              <a:gd name="connsiteX53" fmla="*/ 551526 w 1418733"/>
              <a:gd name="connsiteY53" fmla="*/ 4444346 h 6858000"/>
              <a:gd name="connsiteX54" fmla="*/ 548091 w 1418733"/>
              <a:gd name="connsiteY54" fmla="*/ 4375228 h 6858000"/>
              <a:gd name="connsiteX55" fmla="*/ 528744 w 1418733"/>
              <a:gd name="connsiteY55" fmla="*/ 4214165 h 6858000"/>
              <a:gd name="connsiteX56" fmla="*/ 532817 w 1418733"/>
              <a:gd name="connsiteY56" fmla="*/ 4090296 h 6858000"/>
              <a:gd name="connsiteX57" fmla="*/ 518073 w 1418733"/>
              <a:gd name="connsiteY57" fmla="*/ 4033999 h 6858000"/>
              <a:gd name="connsiteX58" fmla="*/ 519222 w 1418733"/>
              <a:gd name="connsiteY58" fmla="*/ 4031933 h 6858000"/>
              <a:gd name="connsiteX59" fmla="*/ 517798 w 1418733"/>
              <a:gd name="connsiteY59" fmla="*/ 4013953 h 6858000"/>
              <a:gd name="connsiteX60" fmla="*/ 504093 w 1418733"/>
              <a:gd name="connsiteY60" fmla="*/ 3974753 h 6858000"/>
              <a:gd name="connsiteX61" fmla="*/ 505691 w 1418733"/>
              <a:gd name="connsiteY61" fmla="*/ 3969950 h 6858000"/>
              <a:gd name="connsiteX62" fmla="*/ 499113 w 1418733"/>
              <a:gd name="connsiteY62" fmla="*/ 3933779 h 6858000"/>
              <a:gd name="connsiteX63" fmla="*/ 500444 w 1418733"/>
              <a:gd name="connsiteY63" fmla="*/ 3933093 h 6858000"/>
              <a:gd name="connsiteX64" fmla="*/ 504798 w 1418733"/>
              <a:gd name="connsiteY64" fmla="*/ 3922082 h 6858000"/>
              <a:gd name="connsiteX65" fmla="*/ 509876 w 1418733"/>
              <a:gd name="connsiteY65" fmla="*/ 3901461 h 6858000"/>
              <a:gd name="connsiteX66" fmla="*/ 532470 w 1418733"/>
              <a:gd name="connsiteY66" fmla="*/ 3813873 h 6858000"/>
              <a:gd name="connsiteX67" fmla="*/ 531895 w 1418733"/>
              <a:gd name="connsiteY67" fmla="*/ 3806161 h 6858000"/>
              <a:gd name="connsiteX68" fmla="*/ 532202 w 1418733"/>
              <a:gd name="connsiteY68" fmla="*/ 3805957 h 6858000"/>
              <a:gd name="connsiteX69" fmla="*/ 532229 w 1418733"/>
              <a:gd name="connsiteY69" fmla="*/ 3797724 h 6858000"/>
              <a:gd name="connsiteX70" fmla="*/ 530844 w 1418733"/>
              <a:gd name="connsiteY70" fmla="*/ 3792098 h 6858000"/>
              <a:gd name="connsiteX71" fmla="*/ 529728 w 1418733"/>
              <a:gd name="connsiteY71" fmla="*/ 3777135 h 6858000"/>
              <a:gd name="connsiteX72" fmla="*/ 531461 w 1418733"/>
              <a:gd name="connsiteY72" fmla="*/ 3771656 h 6858000"/>
              <a:gd name="connsiteX73" fmla="*/ 535204 w 1418733"/>
              <a:gd name="connsiteY73" fmla="*/ 3769007 h 6858000"/>
              <a:gd name="connsiteX74" fmla="*/ 534670 w 1418733"/>
              <a:gd name="connsiteY74" fmla="*/ 3767709 h 6858000"/>
              <a:gd name="connsiteX75" fmla="*/ 543366 w 1418733"/>
              <a:gd name="connsiteY75" fmla="*/ 3738082 h 6858000"/>
              <a:gd name="connsiteX76" fmla="*/ 550712 w 1418733"/>
              <a:gd name="connsiteY76" fmla="*/ 3673397 h 6858000"/>
              <a:gd name="connsiteX77" fmla="*/ 550008 w 1418733"/>
              <a:gd name="connsiteY77" fmla="*/ 3637109 h 6858000"/>
              <a:gd name="connsiteX78" fmla="*/ 553451 w 1418733"/>
              <a:gd name="connsiteY78" fmla="*/ 3536883 h 6858000"/>
              <a:gd name="connsiteX79" fmla="*/ 560989 w 1418733"/>
              <a:gd name="connsiteY79" fmla="*/ 3435652 h 6858000"/>
              <a:gd name="connsiteX80" fmla="*/ 562660 w 1418733"/>
              <a:gd name="connsiteY80" fmla="*/ 3307769 h 6858000"/>
              <a:gd name="connsiteX81" fmla="*/ 580223 w 1418733"/>
              <a:gd name="connsiteY81" fmla="*/ 3250522 h 6858000"/>
              <a:gd name="connsiteX82" fmla="*/ 580648 w 1418733"/>
              <a:gd name="connsiteY82" fmla="*/ 3229163 h 6858000"/>
              <a:gd name="connsiteX83" fmla="*/ 582471 w 1418733"/>
              <a:gd name="connsiteY83" fmla="*/ 3217217 h 6858000"/>
              <a:gd name="connsiteX84" fmla="*/ 569306 w 1418733"/>
              <a:gd name="connsiteY84" fmla="*/ 3183755 h 6858000"/>
              <a:gd name="connsiteX85" fmla="*/ 569807 w 1418733"/>
              <a:gd name="connsiteY85" fmla="*/ 3178642 h 6858000"/>
              <a:gd name="connsiteX86" fmla="*/ 557407 w 1418733"/>
              <a:gd name="connsiteY86" fmla="*/ 3158586 h 6858000"/>
              <a:gd name="connsiteX87" fmla="*/ 542592 w 1418733"/>
              <a:gd name="connsiteY87" fmla="*/ 3129034 h 6858000"/>
              <a:gd name="connsiteX88" fmla="*/ 543257 w 1418733"/>
              <a:gd name="connsiteY88" fmla="*/ 3126682 h 6858000"/>
              <a:gd name="connsiteX89" fmla="*/ 534125 w 1418733"/>
              <a:gd name="connsiteY89" fmla="*/ 3114519 h 6858000"/>
              <a:gd name="connsiteX90" fmla="*/ 520734 w 1418733"/>
              <a:gd name="connsiteY90" fmla="*/ 3106272 h 6858000"/>
              <a:gd name="connsiteX91" fmla="*/ 493464 w 1418733"/>
              <a:gd name="connsiteY91" fmla="*/ 2958185 h 6858000"/>
              <a:gd name="connsiteX92" fmla="*/ 436078 w 1418733"/>
              <a:gd name="connsiteY92" fmla="*/ 2762989 h 6858000"/>
              <a:gd name="connsiteX93" fmla="*/ 384996 w 1418733"/>
              <a:gd name="connsiteY93" fmla="*/ 2554718 h 6858000"/>
              <a:gd name="connsiteX94" fmla="*/ 365090 w 1418733"/>
              <a:gd name="connsiteY94" fmla="*/ 2485734 h 6858000"/>
              <a:gd name="connsiteX95" fmla="*/ 355813 w 1418733"/>
              <a:gd name="connsiteY95" fmla="*/ 2447068 h 6858000"/>
              <a:gd name="connsiteX96" fmla="*/ 342774 w 1418733"/>
              <a:gd name="connsiteY96" fmla="*/ 2425819 h 6858000"/>
              <a:gd name="connsiteX97" fmla="*/ 348773 w 1418733"/>
              <a:gd name="connsiteY97" fmla="*/ 2402874 h 6858000"/>
              <a:gd name="connsiteX98" fmla="*/ 351385 w 1418733"/>
              <a:gd name="connsiteY98" fmla="*/ 2381443 h 6858000"/>
              <a:gd name="connsiteX99" fmla="*/ 327714 w 1418733"/>
              <a:gd name="connsiteY99" fmla="*/ 2261920 h 6858000"/>
              <a:gd name="connsiteX100" fmla="*/ 317601 w 1418733"/>
              <a:gd name="connsiteY100" fmla="*/ 2195378 h 6858000"/>
              <a:gd name="connsiteX101" fmla="*/ 301818 w 1418733"/>
              <a:gd name="connsiteY101" fmla="*/ 2155135 h 6858000"/>
              <a:gd name="connsiteX102" fmla="*/ 299276 w 1418733"/>
              <a:gd name="connsiteY102" fmla="*/ 2118008 h 6858000"/>
              <a:gd name="connsiteX103" fmla="*/ 300269 w 1418733"/>
              <a:gd name="connsiteY103" fmla="*/ 2050531 h 6858000"/>
              <a:gd name="connsiteX104" fmla="*/ 292075 w 1418733"/>
              <a:gd name="connsiteY104" fmla="*/ 1963269 h 6858000"/>
              <a:gd name="connsiteX105" fmla="*/ 273253 w 1418733"/>
              <a:gd name="connsiteY105" fmla="*/ 1906352 h 6858000"/>
              <a:gd name="connsiteX106" fmla="*/ 249810 w 1418733"/>
              <a:gd name="connsiteY106" fmla="*/ 1861531 h 6858000"/>
              <a:gd name="connsiteX107" fmla="*/ 203609 w 1418733"/>
              <a:gd name="connsiteY107" fmla="*/ 1732919 h 6858000"/>
              <a:gd name="connsiteX108" fmla="*/ 175920 w 1418733"/>
              <a:gd name="connsiteY108" fmla="*/ 1663540 h 6858000"/>
              <a:gd name="connsiteX109" fmla="*/ 175046 w 1418733"/>
              <a:gd name="connsiteY109" fmla="*/ 1615777 h 6858000"/>
              <a:gd name="connsiteX110" fmla="*/ 155841 w 1418733"/>
              <a:gd name="connsiteY110" fmla="*/ 1563678 h 6858000"/>
              <a:gd name="connsiteX111" fmla="*/ 168921 w 1418733"/>
              <a:gd name="connsiteY111" fmla="*/ 1519474 h 6858000"/>
              <a:gd name="connsiteX112" fmla="*/ 161663 w 1418733"/>
              <a:gd name="connsiteY112" fmla="*/ 1477995 h 6858000"/>
              <a:gd name="connsiteX113" fmla="*/ 147748 w 1418733"/>
              <a:gd name="connsiteY113" fmla="*/ 1373769 h 6858000"/>
              <a:gd name="connsiteX114" fmla="*/ 156055 w 1418733"/>
              <a:gd name="connsiteY114" fmla="*/ 1307086 h 6858000"/>
              <a:gd name="connsiteX115" fmla="*/ 157243 w 1418733"/>
              <a:gd name="connsiteY115" fmla="*/ 1189033 h 6858000"/>
              <a:gd name="connsiteX116" fmla="*/ 161928 w 1418733"/>
              <a:gd name="connsiteY116" fmla="*/ 1168288 h 6858000"/>
              <a:gd name="connsiteX117" fmla="*/ 154210 w 1418733"/>
              <a:gd name="connsiteY117" fmla="*/ 1142577 h 6858000"/>
              <a:gd name="connsiteX118" fmla="*/ 143516 w 1418733"/>
              <a:gd name="connsiteY118" fmla="*/ 1088484 h 6858000"/>
              <a:gd name="connsiteX119" fmla="*/ 132252 w 1418733"/>
              <a:gd name="connsiteY119" fmla="*/ 1016103 h 6858000"/>
              <a:gd name="connsiteX120" fmla="*/ 133708 w 1418733"/>
              <a:gd name="connsiteY120" fmla="*/ 932283 h 6858000"/>
              <a:gd name="connsiteX121" fmla="*/ 135944 w 1418733"/>
              <a:gd name="connsiteY121" fmla="*/ 915925 h 6858000"/>
              <a:gd name="connsiteX122" fmla="*/ 128573 w 1418733"/>
              <a:gd name="connsiteY122" fmla="*/ 896999 h 6858000"/>
              <a:gd name="connsiteX123" fmla="*/ 97981 w 1418733"/>
              <a:gd name="connsiteY123" fmla="*/ 821517 h 6858000"/>
              <a:gd name="connsiteX124" fmla="*/ 76931 w 1418733"/>
              <a:gd name="connsiteY124" fmla="*/ 751353 h 6858000"/>
              <a:gd name="connsiteX125" fmla="*/ 76489 w 1418733"/>
              <a:gd name="connsiteY125" fmla="*/ 721230 h 6858000"/>
              <a:gd name="connsiteX126" fmla="*/ 62160 w 1418733"/>
              <a:gd name="connsiteY126" fmla="*/ 681659 h 6858000"/>
              <a:gd name="connsiteX127" fmla="*/ 47579 w 1418733"/>
              <a:gd name="connsiteY127" fmla="*/ 635218 h 6858000"/>
              <a:gd name="connsiteX128" fmla="*/ 52590 w 1418733"/>
              <a:gd name="connsiteY128" fmla="*/ 613763 h 6858000"/>
              <a:gd name="connsiteX129" fmla="*/ 38532 w 1418733"/>
              <a:gd name="connsiteY129" fmla="*/ 598582 h 6858000"/>
              <a:gd name="connsiteX130" fmla="*/ 38213 w 1418733"/>
              <a:gd name="connsiteY130" fmla="*/ 576846 h 6858000"/>
              <a:gd name="connsiteX131" fmla="*/ 17839 w 1418733"/>
              <a:gd name="connsiteY131" fmla="*/ 530055 h 6858000"/>
              <a:gd name="connsiteX132" fmla="*/ 17087 w 1418733"/>
              <a:gd name="connsiteY132" fmla="*/ 465389 h 6858000"/>
              <a:gd name="connsiteX133" fmla="*/ 10 w 1418733"/>
              <a:gd name="connsiteY133" fmla="*/ 424699 h 6858000"/>
              <a:gd name="connsiteX134" fmla="*/ 127193 w 1418733"/>
              <a:gd name="connsiteY134" fmla="*/ 309501 h 6858000"/>
              <a:gd name="connsiteX135" fmla="*/ 111376 w 1418733"/>
              <a:gd name="connsiteY135" fmla="*/ 275771 h 6858000"/>
              <a:gd name="connsiteX136" fmla="*/ 128403 w 1418733"/>
              <a:gd name="connsiteY136" fmla="*/ 212860 h 6858000"/>
              <a:gd name="connsiteX137" fmla="*/ 120113 w 1418733"/>
              <a:gd name="connsiteY137" fmla="*/ 144983 h 6858000"/>
              <a:gd name="connsiteX138" fmla="*/ 132397 w 1418733"/>
              <a:gd name="connsiteY138" fmla="*/ 55288 h 6858000"/>
              <a:gd name="connsiteX139" fmla="*/ 91951 w 1418733"/>
              <a:gd name="connsiteY139" fmla="*/ 0 h 6858000"/>
              <a:gd name="connsiteX0" fmla="*/ 76413 w 1403195"/>
              <a:gd name="connsiteY0" fmla="*/ 0 h 6858000"/>
              <a:gd name="connsiteX1" fmla="*/ 1403195 w 1403195"/>
              <a:gd name="connsiteY1" fmla="*/ 0 h 6858000"/>
              <a:gd name="connsiteX2" fmla="*/ 1403195 w 1403195"/>
              <a:gd name="connsiteY2" fmla="*/ 6858000 h 6858000"/>
              <a:gd name="connsiteX3" fmla="*/ 139889 w 1403195"/>
              <a:gd name="connsiteY3" fmla="*/ 6857735 h 6858000"/>
              <a:gd name="connsiteX4" fmla="*/ 176482 w 1403195"/>
              <a:gd name="connsiteY4" fmla="*/ 6776847 h 6858000"/>
              <a:gd name="connsiteX5" fmla="*/ 187982 w 1403195"/>
              <a:gd name="connsiteY5" fmla="*/ 6737706 h 6858000"/>
              <a:gd name="connsiteX6" fmla="*/ 212721 w 1403195"/>
              <a:gd name="connsiteY6" fmla="*/ 6691589 h 6858000"/>
              <a:gd name="connsiteX7" fmla="*/ 190278 w 1403195"/>
              <a:gd name="connsiteY7" fmla="*/ 6659970 h 6858000"/>
              <a:gd name="connsiteX8" fmla="*/ 205369 w 1403195"/>
              <a:gd name="connsiteY8" fmla="*/ 6636211 h 6858000"/>
              <a:gd name="connsiteX9" fmla="*/ 222813 w 1403195"/>
              <a:gd name="connsiteY9" fmla="*/ 6594177 h 6858000"/>
              <a:gd name="connsiteX10" fmla="*/ 236853 w 1403195"/>
              <a:gd name="connsiteY10" fmla="*/ 6557575 h 6858000"/>
              <a:gd name="connsiteX11" fmla="*/ 289810 w 1403195"/>
              <a:gd name="connsiteY11" fmla="*/ 6492130 h 6858000"/>
              <a:gd name="connsiteX12" fmla="*/ 305497 w 1403195"/>
              <a:gd name="connsiteY12" fmla="*/ 6431610 h 6858000"/>
              <a:gd name="connsiteX13" fmla="*/ 349202 w 1403195"/>
              <a:gd name="connsiteY13" fmla="*/ 6379786 h 6858000"/>
              <a:gd name="connsiteX14" fmla="*/ 332425 w 1403195"/>
              <a:gd name="connsiteY14" fmla="*/ 6334727 h 6858000"/>
              <a:gd name="connsiteX15" fmla="*/ 309840 w 1403195"/>
              <a:gd name="connsiteY15" fmla="*/ 6313295 h 6858000"/>
              <a:gd name="connsiteX16" fmla="*/ 317004 w 1403195"/>
              <a:gd name="connsiteY16" fmla="*/ 6280046 h 6858000"/>
              <a:gd name="connsiteX17" fmla="*/ 299749 w 1403195"/>
              <a:gd name="connsiteY17" fmla="*/ 6270265 h 6858000"/>
              <a:gd name="connsiteX18" fmla="*/ 326777 w 1403195"/>
              <a:gd name="connsiteY18" fmla="*/ 6252834 h 6858000"/>
              <a:gd name="connsiteX19" fmla="*/ 304769 w 1403195"/>
              <a:gd name="connsiteY19" fmla="*/ 6202459 h 6858000"/>
              <a:gd name="connsiteX20" fmla="*/ 303567 w 1403195"/>
              <a:gd name="connsiteY20" fmla="*/ 6153037 h 6858000"/>
              <a:gd name="connsiteX21" fmla="*/ 318982 w 1403195"/>
              <a:gd name="connsiteY21" fmla="*/ 6078132 h 6858000"/>
              <a:gd name="connsiteX22" fmla="*/ 306369 w 1403195"/>
              <a:gd name="connsiteY22" fmla="*/ 6028119 h 6858000"/>
              <a:gd name="connsiteX23" fmla="*/ 291598 w 1403195"/>
              <a:gd name="connsiteY23" fmla="*/ 5926735 h 6858000"/>
              <a:gd name="connsiteX24" fmla="*/ 341110 w 1403195"/>
              <a:gd name="connsiteY24" fmla="*/ 5712857 h 6858000"/>
              <a:gd name="connsiteX25" fmla="*/ 320185 w 1403195"/>
              <a:gd name="connsiteY25" fmla="*/ 5676393 h 6858000"/>
              <a:gd name="connsiteX26" fmla="*/ 359777 w 1403195"/>
              <a:gd name="connsiteY26" fmla="*/ 5563435 h 6858000"/>
              <a:gd name="connsiteX27" fmla="*/ 406907 w 1403195"/>
              <a:gd name="connsiteY27" fmla="*/ 5437125 h 6858000"/>
              <a:gd name="connsiteX28" fmla="*/ 420475 w 1403195"/>
              <a:gd name="connsiteY28" fmla="*/ 5396260 h 6858000"/>
              <a:gd name="connsiteX29" fmla="*/ 436456 w 1403195"/>
              <a:gd name="connsiteY29" fmla="*/ 5330009 h 6858000"/>
              <a:gd name="connsiteX30" fmla="*/ 469949 w 1403195"/>
              <a:gd name="connsiteY30" fmla="*/ 5273739 h 6858000"/>
              <a:gd name="connsiteX31" fmla="*/ 479548 w 1403195"/>
              <a:gd name="connsiteY31" fmla="*/ 5241779 h 6858000"/>
              <a:gd name="connsiteX32" fmla="*/ 490774 w 1403195"/>
              <a:gd name="connsiteY32" fmla="*/ 5225268 h 6858000"/>
              <a:gd name="connsiteX33" fmla="*/ 491794 w 1403195"/>
              <a:gd name="connsiteY33" fmla="*/ 5217684 h 6858000"/>
              <a:gd name="connsiteX34" fmla="*/ 499135 w 1403195"/>
              <a:gd name="connsiteY34" fmla="*/ 5193377 h 6858000"/>
              <a:gd name="connsiteX35" fmla="*/ 502438 w 1403195"/>
              <a:gd name="connsiteY35" fmla="*/ 5179288 h 6858000"/>
              <a:gd name="connsiteX36" fmla="*/ 503422 w 1403195"/>
              <a:gd name="connsiteY36" fmla="*/ 5173621 h 6858000"/>
              <a:gd name="connsiteX37" fmla="*/ 499056 w 1403195"/>
              <a:gd name="connsiteY37" fmla="*/ 5159961 h 6858000"/>
              <a:gd name="connsiteX38" fmla="*/ 505733 w 1403195"/>
              <a:gd name="connsiteY38" fmla="*/ 5144295 h 6858000"/>
              <a:gd name="connsiteX39" fmla="*/ 502666 w 1403195"/>
              <a:gd name="connsiteY39" fmla="*/ 5125185 h 6858000"/>
              <a:gd name="connsiteX40" fmla="*/ 509496 w 1403195"/>
              <a:gd name="connsiteY40" fmla="*/ 5121884 h 6858000"/>
              <a:gd name="connsiteX41" fmla="*/ 516532 w 1403195"/>
              <a:gd name="connsiteY41" fmla="*/ 5067850 h 6858000"/>
              <a:gd name="connsiteX42" fmla="*/ 519263 w 1403195"/>
              <a:gd name="connsiteY42" fmla="*/ 5060861 h 6858000"/>
              <a:gd name="connsiteX43" fmla="*/ 515967 w 1403195"/>
              <a:gd name="connsiteY43" fmla="*/ 5034192 h 6858000"/>
              <a:gd name="connsiteX44" fmla="*/ 517521 w 1403195"/>
              <a:gd name="connsiteY44" fmla="*/ 4993030 h 6858000"/>
              <a:gd name="connsiteX45" fmla="*/ 524430 w 1403195"/>
              <a:gd name="connsiteY45" fmla="*/ 4946844 h 6858000"/>
              <a:gd name="connsiteX46" fmla="*/ 520286 w 1403195"/>
              <a:gd name="connsiteY46" fmla="*/ 4932692 h 6858000"/>
              <a:gd name="connsiteX47" fmla="*/ 535689 w 1403195"/>
              <a:gd name="connsiteY47" fmla="*/ 4858827 h 6858000"/>
              <a:gd name="connsiteX48" fmla="*/ 541592 w 1403195"/>
              <a:gd name="connsiteY48" fmla="*/ 4821170 h 6858000"/>
              <a:gd name="connsiteX49" fmla="*/ 546325 w 1403195"/>
              <a:gd name="connsiteY49" fmla="*/ 4780965 h 6858000"/>
              <a:gd name="connsiteX50" fmla="*/ 547618 w 1403195"/>
              <a:gd name="connsiteY50" fmla="*/ 4750867 h 6858000"/>
              <a:gd name="connsiteX51" fmla="*/ 545425 w 1403195"/>
              <a:gd name="connsiteY51" fmla="*/ 4690749 h 6858000"/>
              <a:gd name="connsiteX52" fmla="*/ 540905 w 1403195"/>
              <a:gd name="connsiteY52" fmla="*/ 4584173 h 6858000"/>
              <a:gd name="connsiteX53" fmla="*/ 535988 w 1403195"/>
              <a:gd name="connsiteY53" fmla="*/ 4444346 h 6858000"/>
              <a:gd name="connsiteX54" fmla="*/ 532553 w 1403195"/>
              <a:gd name="connsiteY54" fmla="*/ 4375228 h 6858000"/>
              <a:gd name="connsiteX55" fmla="*/ 513206 w 1403195"/>
              <a:gd name="connsiteY55" fmla="*/ 4214165 h 6858000"/>
              <a:gd name="connsiteX56" fmla="*/ 517279 w 1403195"/>
              <a:gd name="connsiteY56" fmla="*/ 4090296 h 6858000"/>
              <a:gd name="connsiteX57" fmla="*/ 502535 w 1403195"/>
              <a:gd name="connsiteY57" fmla="*/ 4033999 h 6858000"/>
              <a:gd name="connsiteX58" fmla="*/ 503684 w 1403195"/>
              <a:gd name="connsiteY58" fmla="*/ 4031933 h 6858000"/>
              <a:gd name="connsiteX59" fmla="*/ 502260 w 1403195"/>
              <a:gd name="connsiteY59" fmla="*/ 4013953 h 6858000"/>
              <a:gd name="connsiteX60" fmla="*/ 488555 w 1403195"/>
              <a:gd name="connsiteY60" fmla="*/ 3974753 h 6858000"/>
              <a:gd name="connsiteX61" fmla="*/ 490153 w 1403195"/>
              <a:gd name="connsiteY61" fmla="*/ 3969950 h 6858000"/>
              <a:gd name="connsiteX62" fmla="*/ 483575 w 1403195"/>
              <a:gd name="connsiteY62" fmla="*/ 3933779 h 6858000"/>
              <a:gd name="connsiteX63" fmla="*/ 484906 w 1403195"/>
              <a:gd name="connsiteY63" fmla="*/ 3933093 h 6858000"/>
              <a:gd name="connsiteX64" fmla="*/ 489260 w 1403195"/>
              <a:gd name="connsiteY64" fmla="*/ 3922082 h 6858000"/>
              <a:gd name="connsiteX65" fmla="*/ 494338 w 1403195"/>
              <a:gd name="connsiteY65" fmla="*/ 3901461 h 6858000"/>
              <a:gd name="connsiteX66" fmla="*/ 516932 w 1403195"/>
              <a:gd name="connsiteY66" fmla="*/ 3813873 h 6858000"/>
              <a:gd name="connsiteX67" fmla="*/ 516357 w 1403195"/>
              <a:gd name="connsiteY67" fmla="*/ 3806161 h 6858000"/>
              <a:gd name="connsiteX68" fmla="*/ 516664 w 1403195"/>
              <a:gd name="connsiteY68" fmla="*/ 3805957 h 6858000"/>
              <a:gd name="connsiteX69" fmla="*/ 516691 w 1403195"/>
              <a:gd name="connsiteY69" fmla="*/ 3797724 h 6858000"/>
              <a:gd name="connsiteX70" fmla="*/ 515306 w 1403195"/>
              <a:gd name="connsiteY70" fmla="*/ 3792098 h 6858000"/>
              <a:gd name="connsiteX71" fmla="*/ 514190 w 1403195"/>
              <a:gd name="connsiteY71" fmla="*/ 3777135 h 6858000"/>
              <a:gd name="connsiteX72" fmla="*/ 515923 w 1403195"/>
              <a:gd name="connsiteY72" fmla="*/ 3771656 h 6858000"/>
              <a:gd name="connsiteX73" fmla="*/ 519666 w 1403195"/>
              <a:gd name="connsiteY73" fmla="*/ 3769007 h 6858000"/>
              <a:gd name="connsiteX74" fmla="*/ 519132 w 1403195"/>
              <a:gd name="connsiteY74" fmla="*/ 3767709 h 6858000"/>
              <a:gd name="connsiteX75" fmla="*/ 527828 w 1403195"/>
              <a:gd name="connsiteY75" fmla="*/ 3738082 h 6858000"/>
              <a:gd name="connsiteX76" fmla="*/ 535174 w 1403195"/>
              <a:gd name="connsiteY76" fmla="*/ 3673397 h 6858000"/>
              <a:gd name="connsiteX77" fmla="*/ 534470 w 1403195"/>
              <a:gd name="connsiteY77" fmla="*/ 3637109 h 6858000"/>
              <a:gd name="connsiteX78" fmla="*/ 537913 w 1403195"/>
              <a:gd name="connsiteY78" fmla="*/ 3536883 h 6858000"/>
              <a:gd name="connsiteX79" fmla="*/ 545451 w 1403195"/>
              <a:gd name="connsiteY79" fmla="*/ 3435652 h 6858000"/>
              <a:gd name="connsiteX80" fmla="*/ 547122 w 1403195"/>
              <a:gd name="connsiteY80" fmla="*/ 3307769 h 6858000"/>
              <a:gd name="connsiteX81" fmla="*/ 564685 w 1403195"/>
              <a:gd name="connsiteY81" fmla="*/ 3250522 h 6858000"/>
              <a:gd name="connsiteX82" fmla="*/ 565110 w 1403195"/>
              <a:gd name="connsiteY82" fmla="*/ 3229163 h 6858000"/>
              <a:gd name="connsiteX83" fmla="*/ 566933 w 1403195"/>
              <a:gd name="connsiteY83" fmla="*/ 3217217 h 6858000"/>
              <a:gd name="connsiteX84" fmla="*/ 553768 w 1403195"/>
              <a:gd name="connsiteY84" fmla="*/ 3183755 h 6858000"/>
              <a:gd name="connsiteX85" fmla="*/ 554269 w 1403195"/>
              <a:gd name="connsiteY85" fmla="*/ 3178642 h 6858000"/>
              <a:gd name="connsiteX86" fmla="*/ 541869 w 1403195"/>
              <a:gd name="connsiteY86" fmla="*/ 3158586 h 6858000"/>
              <a:gd name="connsiteX87" fmla="*/ 527054 w 1403195"/>
              <a:gd name="connsiteY87" fmla="*/ 3129034 h 6858000"/>
              <a:gd name="connsiteX88" fmla="*/ 527719 w 1403195"/>
              <a:gd name="connsiteY88" fmla="*/ 3126682 h 6858000"/>
              <a:gd name="connsiteX89" fmla="*/ 518587 w 1403195"/>
              <a:gd name="connsiteY89" fmla="*/ 3114519 h 6858000"/>
              <a:gd name="connsiteX90" fmla="*/ 505196 w 1403195"/>
              <a:gd name="connsiteY90" fmla="*/ 3106272 h 6858000"/>
              <a:gd name="connsiteX91" fmla="*/ 477926 w 1403195"/>
              <a:gd name="connsiteY91" fmla="*/ 2958185 h 6858000"/>
              <a:gd name="connsiteX92" fmla="*/ 420540 w 1403195"/>
              <a:gd name="connsiteY92" fmla="*/ 2762989 h 6858000"/>
              <a:gd name="connsiteX93" fmla="*/ 369458 w 1403195"/>
              <a:gd name="connsiteY93" fmla="*/ 2554718 h 6858000"/>
              <a:gd name="connsiteX94" fmla="*/ 349552 w 1403195"/>
              <a:gd name="connsiteY94" fmla="*/ 2485734 h 6858000"/>
              <a:gd name="connsiteX95" fmla="*/ 340275 w 1403195"/>
              <a:gd name="connsiteY95" fmla="*/ 2447068 h 6858000"/>
              <a:gd name="connsiteX96" fmla="*/ 327236 w 1403195"/>
              <a:gd name="connsiteY96" fmla="*/ 2425819 h 6858000"/>
              <a:gd name="connsiteX97" fmla="*/ 333235 w 1403195"/>
              <a:gd name="connsiteY97" fmla="*/ 2402874 h 6858000"/>
              <a:gd name="connsiteX98" fmla="*/ 335847 w 1403195"/>
              <a:gd name="connsiteY98" fmla="*/ 2381443 h 6858000"/>
              <a:gd name="connsiteX99" fmla="*/ 312176 w 1403195"/>
              <a:gd name="connsiteY99" fmla="*/ 2261920 h 6858000"/>
              <a:gd name="connsiteX100" fmla="*/ 302063 w 1403195"/>
              <a:gd name="connsiteY100" fmla="*/ 2195378 h 6858000"/>
              <a:gd name="connsiteX101" fmla="*/ 286280 w 1403195"/>
              <a:gd name="connsiteY101" fmla="*/ 2155135 h 6858000"/>
              <a:gd name="connsiteX102" fmla="*/ 283738 w 1403195"/>
              <a:gd name="connsiteY102" fmla="*/ 2118008 h 6858000"/>
              <a:gd name="connsiteX103" fmla="*/ 284731 w 1403195"/>
              <a:gd name="connsiteY103" fmla="*/ 2050531 h 6858000"/>
              <a:gd name="connsiteX104" fmla="*/ 276537 w 1403195"/>
              <a:gd name="connsiteY104" fmla="*/ 1963269 h 6858000"/>
              <a:gd name="connsiteX105" fmla="*/ 257715 w 1403195"/>
              <a:gd name="connsiteY105" fmla="*/ 1906352 h 6858000"/>
              <a:gd name="connsiteX106" fmla="*/ 234272 w 1403195"/>
              <a:gd name="connsiteY106" fmla="*/ 1861531 h 6858000"/>
              <a:gd name="connsiteX107" fmla="*/ 188071 w 1403195"/>
              <a:gd name="connsiteY107" fmla="*/ 1732919 h 6858000"/>
              <a:gd name="connsiteX108" fmla="*/ 160382 w 1403195"/>
              <a:gd name="connsiteY108" fmla="*/ 1663540 h 6858000"/>
              <a:gd name="connsiteX109" fmla="*/ 159508 w 1403195"/>
              <a:gd name="connsiteY109" fmla="*/ 1615777 h 6858000"/>
              <a:gd name="connsiteX110" fmla="*/ 140303 w 1403195"/>
              <a:gd name="connsiteY110" fmla="*/ 1563678 h 6858000"/>
              <a:gd name="connsiteX111" fmla="*/ 153383 w 1403195"/>
              <a:gd name="connsiteY111" fmla="*/ 1519474 h 6858000"/>
              <a:gd name="connsiteX112" fmla="*/ 146125 w 1403195"/>
              <a:gd name="connsiteY112" fmla="*/ 1477995 h 6858000"/>
              <a:gd name="connsiteX113" fmla="*/ 132210 w 1403195"/>
              <a:gd name="connsiteY113" fmla="*/ 1373769 h 6858000"/>
              <a:gd name="connsiteX114" fmla="*/ 140517 w 1403195"/>
              <a:gd name="connsiteY114" fmla="*/ 1307086 h 6858000"/>
              <a:gd name="connsiteX115" fmla="*/ 141705 w 1403195"/>
              <a:gd name="connsiteY115" fmla="*/ 1189033 h 6858000"/>
              <a:gd name="connsiteX116" fmla="*/ 146390 w 1403195"/>
              <a:gd name="connsiteY116" fmla="*/ 1168288 h 6858000"/>
              <a:gd name="connsiteX117" fmla="*/ 138672 w 1403195"/>
              <a:gd name="connsiteY117" fmla="*/ 1142577 h 6858000"/>
              <a:gd name="connsiteX118" fmla="*/ 127978 w 1403195"/>
              <a:gd name="connsiteY118" fmla="*/ 1088484 h 6858000"/>
              <a:gd name="connsiteX119" fmla="*/ 116714 w 1403195"/>
              <a:gd name="connsiteY119" fmla="*/ 1016103 h 6858000"/>
              <a:gd name="connsiteX120" fmla="*/ 118170 w 1403195"/>
              <a:gd name="connsiteY120" fmla="*/ 932283 h 6858000"/>
              <a:gd name="connsiteX121" fmla="*/ 120406 w 1403195"/>
              <a:gd name="connsiteY121" fmla="*/ 915925 h 6858000"/>
              <a:gd name="connsiteX122" fmla="*/ 113035 w 1403195"/>
              <a:gd name="connsiteY122" fmla="*/ 896999 h 6858000"/>
              <a:gd name="connsiteX123" fmla="*/ 82443 w 1403195"/>
              <a:gd name="connsiteY123" fmla="*/ 821517 h 6858000"/>
              <a:gd name="connsiteX124" fmla="*/ 61393 w 1403195"/>
              <a:gd name="connsiteY124" fmla="*/ 751353 h 6858000"/>
              <a:gd name="connsiteX125" fmla="*/ 60951 w 1403195"/>
              <a:gd name="connsiteY125" fmla="*/ 721230 h 6858000"/>
              <a:gd name="connsiteX126" fmla="*/ 46622 w 1403195"/>
              <a:gd name="connsiteY126" fmla="*/ 681659 h 6858000"/>
              <a:gd name="connsiteX127" fmla="*/ 32041 w 1403195"/>
              <a:gd name="connsiteY127" fmla="*/ 635218 h 6858000"/>
              <a:gd name="connsiteX128" fmla="*/ 37052 w 1403195"/>
              <a:gd name="connsiteY128" fmla="*/ 613763 h 6858000"/>
              <a:gd name="connsiteX129" fmla="*/ 22994 w 1403195"/>
              <a:gd name="connsiteY129" fmla="*/ 598582 h 6858000"/>
              <a:gd name="connsiteX130" fmla="*/ 22675 w 1403195"/>
              <a:gd name="connsiteY130" fmla="*/ 576846 h 6858000"/>
              <a:gd name="connsiteX131" fmla="*/ 2301 w 1403195"/>
              <a:gd name="connsiteY131" fmla="*/ 530055 h 6858000"/>
              <a:gd name="connsiteX132" fmla="*/ 1549 w 1403195"/>
              <a:gd name="connsiteY132" fmla="*/ 465389 h 6858000"/>
              <a:gd name="connsiteX133" fmla="*/ 90145 w 1403195"/>
              <a:gd name="connsiteY133" fmla="*/ 353137 h 6858000"/>
              <a:gd name="connsiteX134" fmla="*/ 111655 w 1403195"/>
              <a:gd name="connsiteY134" fmla="*/ 309501 h 6858000"/>
              <a:gd name="connsiteX135" fmla="*/ 95838 w 1403195"/>
              <a:gd name="connsiteY135" fmla="*/ 275771 h 6858000"/>
              <a:gd name="connsiteX136" fmla="*/ 112865 w 1403195"/>
              <a:gd name="connsiteY136" fmla="*/ 212860 h 6858000"/>
              <a:gd name="connsiteX137" fmla="*/ 104575 w 1403195"/>
              <a:gd name="connsiteY137" fmla="*/ 144983 h 6858000"/>
              <a:gd name="connsiteX138" fmla="*/ 116859 w 1403195"/>
              <a:gd name="connsiteY138" fmla="*/ 55288 h 6858000"/>
              <a:gd name="connsiteX139" fmla="*/ 76413 w 1403195"/>
              <a:gd name="connsiteY139" fmla="*/ 0 h 6858000"/>
              <a:gd name="connsiteX0" fmla="*/ 74305 w 1401087"/>
              <a:gd name="connsiteY0" fmla="*/ 0 h 6858000"/>
              <a:gd name="connsiteX1" fmla="*/ 1401087 w 1401087"/>
              <a:gd name="connsiteY1" fmla="*/ 0 h 6858000"/>
              <a:gd name="connsiteX2" fmla="*/ 1401087 w 1401087"/>
              <a:gd name="connsiteY2" fmla="*/ 6858000 h 6858000"/>
              <a:gd name="connsiteX3" fmla="*/ 137781 w 1401087"/>
              <a:gd name="connsiteY3" fmla="*/ 6857735 h 6858000"/>
              <a:gd name="connsiteX4" fmla="*/ 174374 w 1401087"/>
              <a:gd name="connsiteY4" fmla="*/ 6776847 h 6858000"/>
              <a:gd name="connsiteX5" fmla="*/ 185874 w 1401087"/>
              <a:gd name="connsiteY5" fmla="*/ 6737706 h 6858000"/>
              <a:gd name="connsiteX6" fmla="*/ 210613 w 1401087"/>
              <a:gd name="connsiteY6" fmla="*/ 6691589 h 6858000"/>
              <a:gd name="connsiteX7" fmla="*/ 188170 w 1401087"/>
              <a:gd name="connsiteY7" fmla="*/ 6659970 h 6858000"/>
              <a:gd name="connsiteX8" fmla="*/ 203261 w 1401087"/>
              <a:gd name="connsiteY8" fmla="*/ 6636211 h 6858000"/>
              <a:gd name="connsiteX9" fmla="*/ 220705 w 1401087"/>
              <a:gd name="connsiteY9" fmla="*/ 6594177 h 6858000"/>
              <a:gd name="connsiteX10" fmla="*/ 234745 w 1401087"/>
              <a:gd name="connsiteY10" fmla="*/ 6557575 h 6858000"/>
              <a:gd name="connsiteX11" fmla="*/ 287702 w 1401087"/>
              <a:gd name="connsiteY11" fmla="*/ 6492130 h 6858000"/>
              <a:gd name="connsiteX12" fmla="*/ 303389 w 1401087"/>
              <a:gd name="connsiteY12" fmla="*/ 6431610 h 6858000"/>
              <a:gd name="connsiteX13" fmla="*/ 347094 w 1401087"/>
              <a:gd name="connsiteY13" fmla="*/ 6379786 h 6858000"/>
              <a:gd name="connsiteX14" fmla="*/ 330317 w 1401087"/>
              <a:gd name="connsiteY14" fmla="*/ 6334727 h 6858000"/>
              <a:gd name="connsiteX15" fmla="*/ 307732 w 1401087"/>
              <a:gd name="connsiteY15" fmla="*/ 6313295 h 6858000"/>
              <a:gd name="connsiteX16" fmla="*/ 314896 w 1401087"/>
              <a:gd name="connsiteY16" fmla="*/ 6280046 h 6858000"/>
              <a:gd name="connsiteX17" fmla="*/ 297641 w 1401087"/>
              <a:gd name="connsiteY17" fmla="*/ 6270265 h 6858000"/>
              <a:gd name="connsiteX18" fmla="*/ 324669 w 1401087"/>
              <a:gd name="connsiteY18" fmla="*/ 6252834 h 6858000"/>
              <a:gd name="connsiteX19" fmla="*/ 302661 w 1401087"/>
              <a:gd name="connsiteY19" fmla="*/ 6202459 h 6858000"/>
              <a:gd name="connsiteX20" fmla="*/ 301459 w 1401087"/>
              <a:gd name="connsiteY20" fmla="*/ 6153037 h 6858000"/>
              <a:gd name="connsiteX21" fmla="*/ 316874 w 1401087"/>
              <a:gd name="connsiteY21" fmla="*/ 6078132 h 6858000"/>
              <a:gd name="connsiteX22" fmla="*/ 304261 w 1401087"/>
              <a:gd name="connsiteY22" fmla="*/ 6028119 h 6858000"/>
              <a:gd name="connsiteX23" fmla="*/ 289490 w 1401087"/>
              <a:gd name="connsiteY23" fmla="*/ 5926735 h 6858000"/>
              <a:gd name="connsiteX24" fmla="*/ 339002 w 1401087"/>
              <a:gd name="connsiteY24" fmla="*/ 5712857 h 6858000"/>
              <a:gd name="connsiteX25" fmla="*/ 318077 w 1401087"/>
              <a:gd name="connsiteY25" fmla="*/ 5676393 h 6858000"/>
              <a:gd name="connsiteX26" fmla="*/ 357669 w 1401087"/>
              <a:gd name="connsiteY26" fmla="*/ 5563435 h 6858000"/>
              <a:gd name="connsiteX27" fmla="*/ 404799 w 1401087"/>
              <a:gd name="connsiteY27" fmla="*/ 5437125 h 6858000"/>
              <a:gd name="connsiteX28" fmla="*/ 418367 w 1401087"/>
              <a:gd name="connsiteY28" fmla="*/ 5396260 h 6858000"/>
              <a:gd name="connsiteX29" fmla="*/ 434348 w 1401087"/>
              <a:gd name="connsiteY29" fmla="*/ 5330009 h 6858000"/>
              <a:gd name="connsiteX30" fmla="*/ 467841 w 1401087"/>
              <a:gd name="connsiteY30" fmla="*/ 5273739 h 6858000"/>
              <a:gd name="connsiteX31" fmla="*/ 477440 w 1401087"/>
              <a:gd name="connsiteY31" fmla="*/ 5241779 h 6858000"/>
              <a:gd name="connsiteX32" fmla="*/ 488666 w 1401087"/>
              <a:gd name="connsiteY32" fmla="*/ 5225268 h 6858000"/>
              <a:gd name="connsiteX33" fmla="*/ 489686 w 1401087"/>
              <a:gd name="connsiteY33" fmla="*/ 5217684 h 6858000"/>
              <a:gd name="connsiteX34" fmla="*/ 497027 w 1401087"/>
              <a:gd name="connsiteY34" fmla="*/ 5193377 h 6858000"/>
              <a:gd name="connsiteX35" fmla="*/ 500330 w 1401087"/>
              <a:gd name="connsiteY35" fmla="*/ 5179288 h 6858000"/>
              <a:gd name="connsiteX36" fmla="*/ 501314 w 1401087"/>
              <a:gd name="connsiteY36" fmla="*/ 5173621 h 6858000"/>
              <a:gd name="connsiteX37" fmla="*/ 496948 w 1401087"/>
              <a:gd name="connsiteY37" fmla="*/ 5159961 h 6858000"/>
              <a:gd name="connsiteX38" fmla="*/ 503625 w 1401087"/>
              <a:gd name="connsiteY38" fmla="*/ 5144295 h 6858000"/>
              <a:gd name="connsiteX39" fmla="*/ 500558 w 1401087"/>
              <a:gd name="connsiteY39" fmla="*/ 5125185 h 6858000"/>
              <a:gd name="connsiteX40" fmla="*/ 507388 w 1401087"/>
              <a:gd name="connsiteY40" fmla="*/ 5121884 h 6858000"/>
              <a:gd name="connsiteX41" fmla="*/ 514424 w 1401087"/>
              <a:gd name="connsiteY41" fmla="*/ 5067850 h 6858000"/>
              <a:gd name="connsiteX42" fmla="*/ 517155 w 1401087"/>
              <a:gd name="connsiteY42" fmla="*/ 5060861 h 6858000"/>
              <a:gd name="connsiteX43" fmla="*/ 513859 w 1401087"/>
              <a:gd name="connsiteY43" fmla="*/ 5034192 h 6858000"/>
              <a:gd name="connsiteX44" fmla="*/ 515413 w 1401087"/>
              <a:gd name="connsiteY44" fmla="*/ 4993030 h 6858000"/>
              <a:gd name="connsiteX45" fmla="*/ 522322 w 1401087"/>
              <a:gd name="connsiteY45" fmla="*/ 4946844 h 6858000"/>
              <a:gd name="connsiteX46" fmla="*/ 518178 w 1401087"/>
              <a:gd name="connsiteY46" fmla="*/ 4932692 h 6858000"/>
              <a:gd name="connsiteX47" fmla="*/ 533581 w 1401087"/>
              <a:gd name="connsiteY47" fmla="*/ 4858827 h 6858000"/>
              <a:gd name="connsiteX48" fmla="*/ 539484 w 1401087"/>
              <a:gd name="connsiteY48" fmla="*/ 4821170 h 6858000"/>
              <a:gd name="connsiteX49" fmla="*/ 544217 w 1401087"/>
              <a:gd name="connsiteY49" fmla="*/ 4780965 h 6858000"/>
              <a:gd name="connsiteX50" fmla="*/ 545510 w 1401087"/>
              <a:gd name="connsiteY50" fmla="*/ 4750867 h 6858000"/>
              <a:gd name="connsiteX51" fmla="*/ 543317 w 1401087"/>
              <a:gd name="connsiteY51" fmla="*/ 4690749 h 6858000"/>
              <a:gd name="connsiteX52" fmla="*/ 538797 w 1401087"/>
              <a:gd name="connsiteY52" fmla="*/ 4584173 h 6858000"/>
              <a:gd name="connsiteX53" fmla="*/ 533880 w 1401087"/>
              <a:gd name="connsiteY53" fmla="*/ 4444346 h 6858000"/>
              <a:gd name="connsiteX54" fmla="*/ 530445 w 1401087"/>
              <a:gd name="connsiteY54" fmla="*/ 4375228 h 6858000"/>
              <a:gd name="connsiteX55" fmla="*/ 511098 w 1401087"/>
              <a:gd name="connsiteY55" fmla="*/ 4214165 h 6858000"/>
              <a:gd name="connsiteX56" fmla="*/ 515171 w 1401087"/>
              <a:gd name="connsiteY56" fmla="*/ 4090296 h 6858000"/>
              <a:gd name="connsiteX57" fmla="*/ 500427 w 1401087"/>
              <a:gd name="connsiteY57" fmla="*/ 4033999 h 6858000"/>
              <a:gd name="connsiteX58" fmla="*/ 501576 w 1401087"/>
              <a:gd name="connsiteY58" fmla="*/ 4031933 h 6858000"/>
              <a:gd name="connsiteX59" fmla="*/ 500152 w 1401087"/>
              <a:gd name="connsiteY59" fmla="*/ 4013953 h 6858000"/>
              <a:gd name="connsiteX60" fmla="*/ 486447 w 1401087"/>
              <a:gd name="connsiteY60" fmla="*/ 3974753 h 6858000"/>
              <a:gd name="connsiteX61" fmla="*/ 488045 w 1401087"/>
              <a:gd name="connsiteY61" fmla="*/ 3969950 h 6858000"/>
              <a:gd name="connsiteX62" fmla="*/ 481467 w 1401087"/>
              <a:gd name="connsiteY62" fmla="*/ 3933779 h 6858000"/>
              <a:gd name="connsiteX63" fmla="*/ 482798 w 1401087"/>
              <a:gd name="connsiteY63" fmla="*/ 3933093 h 6858000"/>
              <a:gd name="connsiteX64" fmla="*/ 487152 w 1401087"/>
              <a:gd name="connsiteY64" fmla="*/ 3922082 h 6858000"/>
              <a:gd name="connsiteX65" fmla="*/ 492230 w 1401087"/>
              <a:gd name="connsiteY65" fmla="*/ 3901461 h 6858000"/>
              <a:gd name="connsiteX66" fmla="*/ 514824 w 1401087"/>
              <a:gd name="connsiteY66" fmla="*/ 3813873 h 6858000"/>
              <a:gd name="connsiteX67" fmla="*/ 514249 w 1401087"/>
              <a:gd name="connsiteY67" fmla="*/ 3806161 h 6858000"/>
              <a:gd name="connsiteX68" fmla="*/ 514556 w 1401087"/>
              <a:gd name="connsiteY68" fmla="*/ 3805957 h 6858000"/>
              <a:gd name="connsiteX69" fmla="*/ 514583 w 1401087"/>
              <a:gd name="connsiteY69" fmla="*/ 3797724 h 6858000"/>
              <a:gd name="connsiteX70" fmla="*/ 513198 w 1401087"/>
              <a:gd name="connsiteY70" fmla="*/ 3792098 h 6858000"/>
              <a:gd name="connsiteX71" fmla="*/ 512082 w 1401087"/>
              <a:gd name="connsiteY71" fmla="*/ 3777135 h 6858000"/>
              <a:gd name="connsiteX72" fmla="*/ 513815 w 1401087"/>
              <a:gd name="connsiteY72" fmla="*/ 3771656 h 6858000"/>
              <a:gd name="connsiteX73" fmla="*/ 517558 w 1401087"/>
              <a:gd name="connsiteY73" fmla="*/ 3769007 h 6858000"/>
              <a:gd name="connsiteX74" fmla="*/ 517024 w 1401087"/>
              <a:gd name="connsiteY74" fmla="*/ 3767709 h 6858000"/>
              <a:gd name="connsiteX75" fmla="*/ 525720 w 1401087"/>
              <a:gd name="connsiteY75" fmla="*/ 3738082 h 6858000"/>
              <a:gd name="connsiteX76" fmla="*/ 533066 w 1401087"/>
              <a:gd name="connsiteY76" fmla="*/ 3673397 h 6858000"/>
              <a:gd name="connsiteX77" fmla="*/ 532362 w 1401087"/>
              <a:gd name="connsiteY77" fmla="*/ 3637109 h 6858000"/>
              <a:gd name="connsiteX78" fmla="*/ 535805 w 1401087"/>
              <a:gd name="connsiteY78" fmla="*/ 3536883 h 6858000"/>
              <a:gd name="connsiteX79" fmla="*/ 543343 w 1401087"/>
              <a:gd name="connsiteY79" fmla="*/ 3435652 h 6858000"/>
              <a:gd name="connsiteX80" fmla="*/ 545014 w 1401087"/>
              <a:gd name="connsiteY80" fmla="*/ 3307769 h 6858000"/>
              <a:gd name="connsiteX81" fmla="*/ 562577 w 1401087"/>
              <a:gd name="connsiteY81" fmla="*/ 3250522 h 6858000"/>
              <a:gd name="connsiteX82" fmla="*/ 563002 w 1401087"/>
              <a:gd name="connsiteY82" fmla="*/ 3229163 h 6858000"/>
              <a:gd name="connsiteX83" fmla="*/ 564825 w 1401087"/>
              <a:gd name="connsiteY83" fmla="*/ 3217217 h 6858000"/>
              <a:gd name="connsiteX84" fmla="*/ 551660 w 1401087"/>
              <a:gd name="connsiteY84" fmla="*/ 3183755 h 6858000"/>
              <a:gd name="connsiteX85" fmla="*/ 552161 w 1401087"/>
              <a:gd name="connsiteY85" fmla="*/ 3178642 h 6858000"/>
              <a:gd name="connsiteX86" fmla="*/ 539761 w 1401087"/>
              <a:gd name="connsiteY86" fmla="*/ 3158586 h 6858000"/>
              <a:gd name="connsiteX87" fmla="*/ 524946 w 1401087"/>
              <a:gd name="connsiteY87" fmla="*/ 3129034 h 6858000"/>
              <a:gd name="connsiteX88" fmla="*/ 525611 w 1401087"/>
              <a:gd name="connsiteY88" fmla="*/ 3126682 h 6858000"/>
              <a:gd name="connsiteX89" fmla="*/ 516479 w 1401087"/>
              <a:gd name="connsiteY89" fmla="*/ 3114519 h 6858000"/>
              <a:gd name="connsiteX90" fmla="*/ 503088 w 1401087"/>
              <a:gd name="connsiteY90" fmla="*/ 3106272 h 6858000"/>
              <a:gd name="connsiteX91" fmla="*/ 475818 w 1401087"/>
              <a:gd name="connsiteY91" fmla="*/ 2958185 h 6858000"/>
              <a:gd name="connsiteX92" fmla="*/ 418432 w 1401087"/>
              <a:gd name="connsiteY92" fmla="*/ 2762989 h 6858000"/>
              <a:gd name="connsiteX93" fmla="*/ 367350 w 1401087"/>
              <a:gd name="connsiteY93" fmla="*/ 2554718 h 6858000"/>
              <a:gd name="connsiteX94" fmla="*/ 347444 w 1401087"/>
              <a:gd name="connsiteY94" fmla="*/ 2485734 h 6858000"/>
              <a:gd name="connsiteX95" fmla="*/ 338167 w 1401087"/>
              <a:gd name="connsiteY95" fmla="*/ 2447068 h 6858000"/>
              <a:gd name="connsiteX96" fmla="*/ 325128 w 1401087"/>
              <a:gd name="connsiteY96" fmla="*/ 2425819 h 6858000"/>
              <a:gd name="connsiteX97" fmla="*/ 331127 w 1401087"/>
              <a:gd name="connsiteY97" fmla="*/ 2402874 h 6858000"/>
              <a:gd name="connsiteX98" fmla="*/ 333739 w 1401087"/>
              <a:gd name="connsiteY98" fmla="*/ 2381443 h 6858000"/>
              <a:gd name="connsiteX99" fmla="*/ 310068 w 1401087"/>
              <a:gd name="connsiteY99" fmla="*/ 2261920 h 6858000"/>
              <a:gd name="connsiteX100" fmla="*/ 299955 w 1401087"/>
              <a:gd name="connsiteY100" fmla="*/ 2195378 h 6858000"/>
              <a:gd name="connsiteX101" fmla="*/ 284172 w 1401087"/>
              <a:gd name="connsiteY101" fmla="*/ 2155135 h 6858000"/>
              <a:gd name="connsiteX102" fmla="*/ 281630 w 1401087"/>
              <a:gd name="connsiteY102" fmla="*/ 2118008 h 6858000"/>
              <a:gd name="connsiteX103" fmla="*/ 282623 w 1401087"/>
              <a:gd name="connsiteY103" fmla="*/ 2050531 h 6858000"/>
              <a:gd name="connsiteX104" fmla="*/ 274429 w 1401087"/>
              <a:gd name="connsiteY104" fmla="*/ 1963269 h 6858000"/>
              <a:gd name="connsiteX105" fmla="*/ 255607 w 1401087"/>
              <a:gd name="connsiteY105" fmla="*/ 1906352 h 6858000"/>
              <a:gd name="connsiteX106" fmla="*/ 232164 w 1401087"/>
              <a:gd name="connsiteY106" fmla="*/ 1861531 h 6858000"/>
              <a:gd name="connsiteX107" fmla="*/ 185963 w 1401087"/>
              <a:gd name="connsiteY107" fmla="*/ 1732919 h 6858000"/>
              <a:gd name="connsiteX108" fmla="*/ 158274 w 1401087"/>
              <a:gd name="connsiteY108" fmla="*/ 1663540 h 6858000"/>
              <a:gd name="connsiteX109" fmla="*/ 157400 w 1401087"/>
              <a:gd name="connsiteY109" fmla="*/ 1615777 h 6858000"/>
              <a:gd name="connsiteX110" fmla="*/ 138195 w 1401087"/>
              <a:gd name="connsiteY110" fmla="*/ 1563678 h 6858000"/>
              <a:gd name="connsiteX111" fmla="*/ 151275 w 1401087"/>
              <a:gd name="connsiteY111" fmla="*/ 1519474 h 6858000"/>
              <a:gd name="connsiteX112" fmla="*/ 144017 w 1401087"/>
              <a:gd name="connsiteY112" fmla="*/ 1477995 h 6858000"/>
              <a:gd name="connsiteX113" fmla="*/ 130102 w 1401087"/>
              <a:gd name="connsiteY113" fmla="*/ 1373769 h 6858000"/>
              <a:gd name="connsiteX114" fmla="*/ 138409 w 1401087"/>
              <a:gd name="connsiteY114" fmla="*/ 1307086 h 6858000"/>
              <a:gd name="connsiteX115" fmla="*/ 139597 w 1401087"/>
              <a:gd name="connsiteY115" fmla="*/ 1189033 h 6858000"/>
              <a:gd name="connsiteX116" fmla="*/ 144282 w 1401087"/>
              <a:gd name="connsiteY116" fmla="*/ 1168288 h 6858000"/>
              <a:gd name="connsiteX117" fmla="*/ 136564 w 1401087"/>
              <a:gd name="connsiteY117" fmla="*/ 1142577 h 6858000"/>
              <a:gd name="connsiteX118" fmla="*/ 125870 w 1401087"/>
              <a:gd name="connsiteY118" fmla="*/ 1088484 h 6858000"/>
              <a:gd name="connsiteX119" fmla="*/ 114606 w 1401087"/>
              <a:gd name="connsiteY119" fmla="*/ 1016103 h 6858000"/>
              <a:gd name="connsiteX120" fmla="*/ 116062 w 1401087"/>
              <a:gd name="connsiteY120" fmla="*/ 932283 h 6858000"/>
              <a:gd name="connsiteX121" fmla="*/ 118298 w 1401087"/>
              <a:gd name="connsiteY121" fmla="*/ 915925 h 6858000"/>
              <a:gd name="connsiteX122" fmla="*/ 110927 w 1401087"/>
              <a:gd name="connsiteY122" fmla="*/ 896999 h 6858000"/>
              <a:gd name="connsiteX123" fmla="*/ 80335 w 1401087"/>
              <a:gd name="connsiteY123" fmla="*/ 821517 h 6858000"/>
              <a:gd name="connsiteX124" fmla="*/ 59285 w 1401087"/>
              <a:gd name="connsiteY124" fmla="*/ 751353 h 6858000"/>
              <a:gd name="connsiteX125" fmla="*/ 58843 w 1401087"/>
              <a:gd name="connsiteY125" fmla="*/ 721230 h 6858000"/>
              <a:gd name="connsiteX126" fmla="*/ 44514 w 1401087"/>
              <a:gd name="connsiteY126" fmla="*/ 681659 h 6858000"/>
              <a:gd name="connsiteX127" fmla="*/ 29933 w 1401087"/>
              <a:gd name="connsiteY127" fmla="*/ 635218 h 6858000"/>
              <a:gd name="connsiteX128" fmla="*/ 34944 w 1401087"/>
              <a:gd name="connsiteY128" fmla="*/ 613763 h 6858000"/>
              <a:gd name="connsiteX129" fmla="*/ 20886 w 1401087"/>
              <a:gd name="connsiteY129" fmla="*/ 598582 h 6858000"/>
              <a:gd name="connsiteX130" fmla="*/ 20567 w 1401087"/>
              <a:gd name="connsiteY130" fmla="*/ 576846 h 6858000"/>
              <a:gd name="connsiteX131" fmla="*/ 193 w 1401087"/>
              <a:gd name="connsiteY131" fmla="*/ 530055 h 6858000"/>
              <a:gd name="connsiteX132" fmla="*/ 88207 w 1401087"/>
              <a:gd name="connsiteY132" fmla="*/ 393828 h 6858000"/>
              <a:gd name="connsiteX133" fmla="*/ 88037 w 1401087"/>
              <a:gd name="connsiteY133" fmla="*/ 353137 h 6858000"/>
              <a:gd name="connsiteX134" fmla="*/ 109547 w 1401087"/>
              <a:gd name="connsiteY134" fmla="*/ 309501 h 6858000"/>
              <a:gd name="connsiteX135" fmla="*/ 93730 w 1401087"/>
              <a:gd name="connsiteY135" fmla="*/ 275771 h 6858000"/>
              <a:gd name="connsiteX136" fmla="*/ 110757 w 1401087"/>
              <a:gd name="connsiteY136" fmla="*/ 212860 h 6858000"/>
              <a:gd name="connsiteX137" fmla="*/ 102467 w 1401087"/>
              <a:gd name="connsiteY137" fmla="*/ 144983 h 6858000"/>
              <a:gd name="connsiteX138" fmla="*/ 114751 w 1401087"/>
              <a:gd name="connsiteY138" fmla="*/ 55288 h 6858000"/>
              <a:gd name="connsiteX139" fmla="*/ 74305 w 1401087"/>
              <a:gd name="connsiteY139" fmla="*/ 0 h 6858000"/>
              <a:gd name="connsiteX0" fmla="*/ 53738 w 1380520"/>
              <a:gd name="connsiteY0" fmla="*/ 0 h 6858000"/>
              <a:gd name="connsiteX1" fmla="*/ 1380520 w 1380520"/>
              <a:gd name="connsiteY1" fmla="*/ 0 h 6858000"/>
              <a:gd name="connsiteX2" fmla="*/ 1380520 w 1380520"/>
              <a:gd name="connsiteY2" fmla="*/ 6858000 h 6858000"/>
              <a:gd name="connsiteX3" fmla="*/ 117214 w 1380520"/>
              <a:gd name="connsiteY3" fmla="*/ 6857735 h 6858000"/>
              <a:gd name="connsiteX4" fmla="*/ 153807 w 1380520"/>
              <a:gd name="connsiteY4" fmla="*/ 6776847 h 6858000"/>
              <a:gd name="connsiteX5" fmla="*/ 165307 w 1380520"/>
              <a:gd name="connsiteY5" fmla="*/ 6737706 h 6858000"/>
              <a:gd name="connsiteX6" fmla="*/ 190046 w 1380520"/>
              <a:gd name="connsiteY6" fmla="*/ 6691589 h 6858000"/>
              <a:gd name="connsiteX7" fmla="*/ 167603 w 1380520"/>
              <a:gd name="connsiteY7" fmla="*/ 6659970 h 6858000"/>
              <a:gd name="connsiteX8" fmla="*/ 182694 w 1380520"/>
              <a:gd name="connsiteY8" fmla="*/ 6636211 h 6858000"/>
              <a:gd name="connsiteX9" fmla="*/ 200138 w 1380520"/>
              <a:gd name="connsiteY9" fmla="*/ 6594177 h 6858000"/>
              <a:gd name="connsiteX10" fmla="*/ 214178 w 1380520"/>
              <a:gd name="connsiteY10" fmla="*/ 6557575 h 6858000"/>
              <a:gd name="connsiteX11" fmla="*/ 267135 w 1380520"/>
              <a:gd name="connsiteY11" fmla="*/ 6492130 h 6858000"/>
              <a:gd name="connsiteX12" fmla="*/ 282822 w 1380520"/>
              <a:gd name="connsiteY12" fmla="*/ 6431610 h 6858000"/>
              <a:gd name="connsiteX13" fmla="*/ 326527 w 1380520"/>
              <a:gd name="connsiteY13" fmla="*/ 6379786 h 6858000"/>
              <a:gd name="connsiteX14" fmla="*/ 309750 w 1380520"/>
              <a:gd name="connsiteY14" fmla="*/ 6334727 h 6858000"/>
              <a:gd name="connsiteX15" fmla="*/ 287165 w 1380520"/>
              <a:gd name="connsiteY15" fmla="*/ 6313295 h 6858000"/>
              <a:gd name="connsiteX16" fmla="*/ 294329 w 1380520"/>
              <a:gd name="connsiteY16" fmla="*/ 6280046 h 6858000"/>
              <a:gd name="connsiteX17" fmla="*/ 277074 w 1380520"/>
              <a:gd name="connsiteY17" fmla="*/ 6270265 h 6858000"/>
              <a:gd name="connsiteX18" fmla="*/ 304102 w 1380520"/>
              <a:gd name="connsiteY18" fmla="*/ 6252834 h 6858000"/>
              <a:gd name="connsiteX19" fmla="*/ 282094 w 1380520"/>
              <a:gd name="connsiteY19" fmla="*/ 6202459 h 6858000"/>
              <a:gd name="connsiteX20" fmla="*/ 280892 w 1380520"/>
              <a:gd name="connsiteY20" fmla="*/ 6153037 h 6858000"/>
              <a:gd name="connsiteX21" fmla="*/ 296307 w 1380520"/>
              <a:gd name="connsiteY21" fmla="*/ 6078132 h 6858000"/>
              <a:gd name="connsiteX22" fmla="*/ 283694 w 1380520"/>
              <a:gd name="connsiteY22" fmla="*/ 6028119 h 6858000"/>
              <a:gd name="connsiteX23" fmla="*/ 268923 w 1380520"/>
              <a:gd name="connsiteY23" fmla="*/ 5926735 h 6858000"/>
              <a:gd name="connsiteX24" fmla="*/ 318435 w 1380520"/>
              <a:gd name="connsiteY24" fmla="*/ 5712857 h 6858000"/>
              <a:gd name="connsiteX25" fmla="*/ 297510 w 1380520"/>
              <a:gd name="connsiteY25" fmla="*/ 5676393 h 6858000"/>
              <a:gd name="connsiteX26" fmla="*/ 337102 w 1380520"/>
              <a:gd name="connsiteY26" fmla="*/ 5563435 h 6858000"/>
              <a:gd name="connsiteX27" fmla="*/ 384232 w 1380520"/>
              <a:gd name="connsiteY27" fmla="*/ 5437125 h 6858000"/>
              <a:gd name="connsiteX28" fmla="*/ 397800 w 1380520"/>
              <a:gd name="connsiteY28" fmla="*/ 5396260 h 6858000"/>
              <a:gd name="connsiteX29" fmla="*/ 413781 w 1380520"/>
              <a:gd name="connsiteY29" fmla="*/ 5330009 h 6858000"/>
              <a:gd name="connsiteX30" fmla="*/ 447274 w 1380520"/>
              <a:gd name="connsiteY30" fmla="*/ 5273739 h 6858000"/>
              <a:gd name="connsiteX31" fmla="*/ 456873 w 1380520"/>
              <a:gd name="connsiteY31" fmla="*/ 5241779 h 6858000"/>
              <a:gd name="connsiteX32" fmla="*/ 468099 w 1380520"/>
              <a:gd name="connsiteY32" fmla="*/ 5225268 h 6858000"/>
              <a:gd name="connsiteX33" fmla="*/ 469119 w 1380520"/>
              <a:gd name="connsiteY33" fmla="*/ 5217684 h 6858000"/>
              <a:gd name="connsiteX34" fmla="*/ 476460 w 1380520"/>
              <a:gd name="connsiteY34" fmla="*/ 5193377 h 6858000"/>
              <a:gd name="connsiteX35" fmla="*/ 479763 w 1380520"/>
              <a:gd name="connsiteY35" fmla="*/ 5179288 h 6858000"/>
              <a:gd name="connsiteX36" fmla="*/ 480747 w 1380520"/>
              <a:gd name="connsiteY36" fmla="*/ 5173621 h 6858000"/>
              <a:gd name="connsiteX37" fmla="*/ 476381 w 1380520"/>
              <a:gd name="connsiteY37" fmla="*/ 5159961 h 6858000"/>
              <a:gd name="connsiteX38" fmla="*/ 483058 w 1380520"/>
              <a:gd name="connsiteY38" fmla="*/ 5144295 h 6858000"/>
              <a:gd name="connsiteX39" fmla="*/ 479991 w 1380520"/>
              <a:gd name="connsiteY39" fmla="*/ 5125185 h 6858000"/>
              <a:gd name="connsiteX40" fmla="*/ 486821 w 1380520"/>
              <a:gd name="connsiteY40" fmla="*/ 5121884 h 6858000"/>
              <a:gd name="connsiteX41" fmla="*/ 493857 w 1380520"/>
              <a:gd name="connsiteY41" fmla="*/ 5067850 h 6858000"/>
              <a:gd name="connsiteX42" fmla="*/ 496588 w 1380520"/>
              <a:gd name="connsiteY42" fmla="*/ 5060861 h 6858000"/>
              <a:gd name="connsiteX43" fmla="*/ 493292 w 1380520"/>
              <a:gd name="connsiteY43" fmla="*/ 5034192 h 6858000"/>
              <a:gd name="connsiteX44" fmla="*/ 494846 w 1380520"/>
              <a:gd name="connsiteY44" fmla="*/ 4993030 h 6858000"/>
              <a:gd name="connsiteX45" fmla="*/ 501755 w 1380520"/>
              <a:gd name="connsiteY45" fmla="*/ 4946844 h 6858000"/>
              <a:gd name="connsiteX46" fmla="*/ 497611 w 1380520"/>
              <a:gd name="connsiteY46" fmla="*/ 4932692 h 6858000"/>
              <a:gd name="connsiteX47" fmla="*/ 513014 w 1380520"/>
              <a:gd name="connsiteY47" fmla="*/ 4858827 h 6858000"/>
              <a:gd name="connsiteX48" fmla="*/ 518917 w 1380520"/>
              <a:gd name="connsiteY48" fmla="*/ 4821170 h 6858000"/>
              <a:gd name="connsiteX49" fmla="*/ 523650 w 1380520"/>
              <a:gd name="connsiteY49" fmla="*/ 4780965 h 6858000"/>
              <a:gd name="connsiteX50" fmla="*/ 524943 w 1380520"/>
              <a:gd name="connsiteY50" fmla="*/ 4750867 h 6858000"/>
              <a:gd name="connsiteX51" fmla="*/ 522750 w 1380520"/>
              <a:gd name="connsiteY51" fmla="*/ 4690749 h 6858000"/>
              <a:gd name="connsiteX52" fmla="*/ 518230 w 1380520"/>
              <a:gd name="connsiteY52" fmla="*/ 4584173 h 6858000"/>
              <a:gd name="connsiteX53" fmla="*/ 513313 w 1380520"/>
              <a:gd name="connsiteY53" fmla="*/ 4444346 h 6858000"/>
              <a:gd name="connsiteX54" fmla="*/ 509878 w 1380520"/>
              <a:gd name="connsiteY54" fmla="*/ 4375228 h 6858000"/>
              <a:gd name="connsiteX55" fmla="*/ 490531 w 1380520"/>
              <a:gd name="connsiteY55" fmla="*/ 4214165 h 6858000"/>
              <a:gd name="connsiteX56" fmla="*/ 494604 w 1380520"/>
              <a:gd name="connsiteY56" fmla="*/ 4090296 h 6858000"/>
              <a:gd name="connsiteX57" fmla="*/ 479860 w 1380520"/>
              <a:gd name="connsiteY57" fmla="*/ 4033999 h 6858000"/>
              <a:gd name="connsiteX58" fmla="*/ 481009 w 1380520"/>
              <a:gd name="connsiteY58" fmla="*/ 4031933 h 6858000"/>
              <a:gd name="connsiteX59" fmla="*/ 479585 w 1380520"/>
              <a:gd name="connsiteY59" fmla="*/ 4013953 h 6858000"/>
              <a:gd name="connsiteX60" fmla="*/ 465880 w 1380520"/>
              <a:gd name="connsiteY60" fmla="*/ 3974753 h 6858000"/>
              <a:gd name="connsiteX61" fmla="*/ 467478 w 1380520"/>
              <a:gd name="connsiteY61" fmla="*/ 3969950 h 6858000"/>
              <a:gd name="connsiteX62" fmla="*/ 460900 w 1380520"/>
              <a:gd name="connsiteY62" fmla="*/ 3933779 h 6858000"/>
              <a:gd name="connsiteX63" fmla="*/ 462231 w 1380520"/>
              <a:gd name="connsiteY63" fmla="*/ 3933093 h 6858000"/>
              <a:gd name="connsiteX64" fmla="*/ 466585 w 1380520"/>
              <a:gd name="connsiteY64" fmla="*/ 3922082 h 6858000"/>
              <a:gd name="connsiteX65" fmla="*/ 471663 w 1380520"/>
              <a:gd name="connsiteY65" fmla="*/ 3901461 h 6858000"/>
              <a:gd name="connsiteX66" fmla="*/ 494257 w 1380520"/>
              <a:gd name="connsiteY66" fmla="*/ 3813873 h 6858000"/>
              <a:gd name="connsiteX67" fmla="*/ 493682 w 1380520"/>
              <a:gd name="connsiteY67" fmla="*/ 3806161 h 6858000"/>
              <a:gd name="connsiteX68" fmla="*/ 493989 w 1380520"/>
              <a:gd name="connsiteY68" fmla="*/ 3805957 h 6858000"/>
              <a:gd name="connsiteX69" fmla="*/ 494016 w 1380520"/>
              <a:gd name="connsiteY69" fmla="*/ 3797724 h 6858000"/>
              <a:gd name="connsiteX70" fmla="*/ 492631 w 1380520"/>
              <a:gd name="connsiteY70" fmla="*/ 3792098 h 6858000"/>
              <a:gd name="connsiteX71" fmla="*/ 491515 w 1380520"/>
              <a:gd name="connsiteY71" fmla="*/ 3777135 h 6858000"/>
              <a:gd name="connsiteX72" fmla="*/ 493248 w 1380520"/>
              <a:gd name="connsiteY72" fmla="*/ 3771656 h 6858000"/>
              <a:gd name="connsiteX73" fmla="*/ 496991 w 1380520"/>
              <a:gd name="connsiteY73" fmla="*/ 3769007 h 6858000"/>
              <a:gd name="connsiteX74" fmla="*/ 496457 w 1380520"/>
              <a:gd name="connsiteY74" fmla="*/ 3767709 h 6858000"/>
              <a:gd name="connsiteX75" fmla="*/ 505153 w 1380520"/>
              <a:gd name="connsiteY75" fmla="*/ 3738082 h 6858000"/>
              <a:gd name="connsiteX76" fmla="*/ 512499 w 1380520"/>
              <a:gd name="connsiteY76" fmla="*/ 3673397 h 6858000"/>
              <a:gd name="connsiteX77" fmla="*/ 511795 w 1380520"/>
              <a:gd name="connsiteY77" fmla="*/ 3637109 h 6858000"/>
              <a:gd name="connsiteX78" fmla="*/ 515238 w 1380520"/>
              <a:gd name="connsiteY78" fmla="*/ 3536883 h 6858000"/>
              <a:gd name="connsiteX79" fmla="*/ 522776 w 1380520"/>
              <a:gd name="connsiteY79" fmla="*/ 3435652 h 6858000"/>
              <a:gd name="connsiteX80" fmla="*/ 524447 w 1380520"/>
              <a:gd name="connsiteY80" fmla="*/ 3307769 h 6858000"/>
              <a:gd name="connsiteX81" fmla="*/ 542010 w 1380520"/>
              <a:gd name="connsiteY81" fmla="*/ 3250522 h 6858000"/>
              <a:gd name="connsiteX82" fmla="*/ 542435 w 1380520"/>
              <a:gd name="connsiteY82" fmla="*/ 3229163 h 6858000"/>
              <a:gd name="connsiteX83" fmla="*/ 544258 w 1380520"/>
              <a:gd name="connsiteY83" fmla="*/ 3217217 h 6858000"/>
              <a:gd name="connsiteX84" fmla="*/ 531093 w 1380520"/>
              <a:gd name="connsiteY84" fmla="*/ 3183755 h 6858000"/>
              <a:gd name="connsiteX85" fmla="*/ 531594 w 1380520"/>
              <a:gd name="connsiteY85" fmla="*/ 3178642 h 6858000"/>
              <a:gd name="connsiteX86" fmla="*/ 519194 w 1380520"/>
              <a:gd name="connsiteY86" fmla="*/ 3158586 h 6858000"/>
              <a:gd name="connsiteX87" fmla="*/ 504379 w 1380520"/>
              <a:gd name="connsiteY87" fmla="*/ 3129034 h 6858000"/>
              <a:gd name="connsiteX88" fmla="*/ 505044 w 1380520"/>
              <a:gd name="connsiteY88" fmla="*/ 3126682 h 6858000"/>
              <a:gd name="connsiteX89" fmla="*/ 495912 w 1380520"/>
              <a:gd name="connsiteY89" fmla="*/ 3114519 h 6858000"/>
              <a:gd name="connsiteX90" fmla="*/ 482521 w 1380520"/>
              <a:gd name="connsiteY90" fmla="*/ 3106272 h 6858000"/>
              <a:gd name="connsiteX91" fmla="*/ 455251 w 1380520"/>
              <a:gd name="connsiteY91" fmla="*/ 2958185 h 6858000"/>
              <a:gd name="connsiteX92" fmla="*/ 397865 w 1380520"/>
              <a:gd name="connsiteY92" fmla="*/ 2762989 h 6858000"/>
              <a:gd name="connsiteX93" fmla="*/ 346783 w 1380520"/>
              <a:gd name="connsiteY93" fmla="*/ 2554718 h 6858000"/>
              <a:gd name="connsiteX94" fmla="*/ 326877 w 1380520"/>
              <a:gd name="connsiteY94" fmla="*/ 2485734 h 6858000"/>
              <a:gd name="connsiteX95" fmla="*/ 317600 w 1380520"/>
              <a:gd name="connsiteY95" fmla="*/ 2447068 h 6858000"/>
              <a:gd name="connsiteX96" fmla="*/ 304561 w 1380520"/>
              <a:gd name="connsiteY96" fmla="*/ 2425819 h 6858000"/>
              <a:gd name="connsiteX97" fmla="*/ 310560 w 1380520"/>
              <a:gd name="connsiteY97" fmla="*/ 2402874 h 6858000"/>
              <a:gd name="connsiteX98" fmla="*/ 313172 w 1380520"/>
              <a:gd name="connsiteY98" fmla="*/ 2381443 h 6858000"/>
              <a:gd name="connsiteX99" fmla="*/ 289501 w 1380520"/>
              <a:gd name="connsiteY99" fmla="*/ 2261920 h 6858000"/>
              <a:gd name="connsiteX100" fmla="*/ 279388 w 1380520"/>
              <a:gd name="connsiteY100" fmla="*/ 2195378 h 6858000"/>
              <a:gd name="connsiteX101" fmla="*/ 263605 w 1380520"/>
              <a:gd name="connsiteY101" fmla="*/ 2155135 h 6858000"/>
              <a:gd name="connsiteX102" fmla="*/ 261063 w 1380520"/>
              <a:gd name="connsiteY102" fmla="*/ 2118008 h 6858000"/>
              <a:gd name="connsiteX103" fmla="*/ 262056 w 1380520"/>
              <a:gd name="connsiteY103" fmla="*/ 2050531 h 6858000"/>
              <a:gd name="connsiteX104" fmla="*/ 253862 w 1380520"/>
              <a:gd name="connsiteY104" fmla="*/ 1963269 h 6858000"/>
              <a:gd name="connsiteX105" fmla="*/ 235040 w 1380520"/>
              <a:gd name="connsiteY105" fmla="*/ 1906352 h 6858000"/>
              <a:gd name="connsiteX106" fmla="*/ 211597 w 1380520"/>
              <a:gd name="connsiteY106" fmla="*/ 1861531 h 6858000"/>
              <a:gd name="connsiteX107" fmla="*/ 165396 w 1380520"/>
              <a:gd name="connsiteY107" fmla="*/ 1732919 h 6858000"/>
              <a:gd name="connsiteX108" fmla="*/ 137707 w 1380520"/>
              <a:gd name="connsiteY108" fmla="*/ 1663540 h 6858000"/>
              <a:gd name="connsiteX109" fmla="*/ 136833 w 1380520"/>
              <a:gd name="connsiteY109" fmla="*/ 1615777 h 6858000"/>
              <a:gd name="connsiteX110" fmla="*/ 117628 w 1380520"/>
              <a:gd name="connsiteY110" fmla="*/ 1563678 h 6858000"/>
              <a:gd name="connsiteX111" fmla="*/ 130708 w 1380520"/>
              <a:gd name="connsiteY111" fmla="*/ 1519474 h 6858000"/>
              <a:gd name="connsiteX112" fmla="*/ 123450 w 1380520"/>
              <a:gd name="connsiteY112" fmla="*/ 1477995 h 6858000"/>
              <a:gd name="connsiteX113" fmla="*/ 109535 w 1380520"/>
              <a:gd name="connsiteY113" fmla="*/ 1373769 h 6858000"/>
              <a:gd name="connsiteX114" fmla="*/ 117842 w 1380520"/>
              <a:gd name="connsiteY114" fmla="*/ 1307086 h 6858000"/>
              <a:gd name="connsiteX115" fmla="*/ 119030 w 1380520"/>
              <a:gd name="connsiteY115" fmla="*/ 1189033 h 6858000"/>
              <a:gd name="connsiteX116" fmla="*/ 123715 w 1380520"/>
              <a:gd name="connsiteY116" fmla="*/ 1168288 h 6858000"/>
              <a:gd name="connsiteX117" fmla="*/ 115997 w 1380520"/>
              <a:gd name="connsiteY117" fmla="*/ 1142577 h 6858000"/>
              <a:gd name="connsiteX118" fmla="*/ 105303 w 1380520"/>
              <a:gd name="connsiteY118" fmla="*/ 1088484 h 6858000"/>
              <a:gd name="connsiteX119" fmla="*/ 94039 w 1380520"/>
              <a:gd name="connsiteY119" fmla="*/ 1016103 h 6858000"/>
              <a:gd name="connsiteX120" fmla="*/ 95495 w 1380520"/>
              <a:gd name="connsiteY120" fmla="*/ 932283 h 6858000"/>
              <a:gd name="connsiteX121" fmla="*/ 97731 w 1380520"/>
              <a:gd name="connsiteY121" fmla="*/ 915925 h 6858000"/>
              <a:gd name="connsiteX122" fmla="*/ 90360 w 1380520"/>
              <a:gd name="connsiteY122" fmla="*/ 896999 h 6858000"/>
              <a:gd name="connsiteX123" fmla="*/ 59768 w 1380520"/>
              <a:gd name="connsiteY123" fmla="*/ 821517 h 6858000"/>
              <a:gd name="connsiteX124" fmla="*/ 38718 w 1380520"/>
              <a:gd name="connsiteY124" fmla="*/ 751353 h 6858000"/>
              <a:gd name="connsiteX125" fmla="*/ 38276 w 1380520"/>
              <a:gd name="connsiteY125" fmla="*/ 721230 h 6858000"/>
              <a:gd name="connsiteX126" fmla="*/ 23947 w 1380520"/>
              <a:gd name="connsiteY126" fmla="*/ 681659 h 6858000"/>
              <a:gd name="connsiteX127" fmla="*/ 9366 w 1380520"/>
              <a:gd name="connsiteY127" fmla="*/ 635218 h 6858000"/>
              <a:gd name="connsiteX128" fmla="*/ 14377 w 1380520"/>
              <a:gd name="connsiteY128" fmla="*/ 613763 h 6858000"/>
              <a:gd name="connsiteX129" fmla="*/ 319 w 1380520"/>
              <a:gd name="connsiteY129" fmla="*/ 598582 h 6858000"/>
              <a:gd name="connsiteX130" fmla="*/ 0 w 1380520"/>
              <a:gd name="connsiteY130" fmla="*/ 576846 h 6858000"/>
              <a:gd name="connsiteX131" fmla="*/ 68392 w 1380520"/>
              <a:gd name="connsiteY131" fmla="*/ 446567 h 6858000"/>
              <a:gd name="connsiteX132" fmla="*/ 67640 w 1380520"/>
              <a:gd name="connsiteY132" fmla="*/ 393828 h 6858000"/>
              <a:gd name="connsiteX133" fmla="*/ 67470 w 1380520"/>
              <a:gd name="connsiteY133" fmla="*/ 353137 h 6858000"/>
              <a:gd name="connsiteX134" fmla="*/ 88980 w 1380520"/>
              <a:gd name="connsiteY134" fmla="*/ 309501 h 6858000"/>
              <a:gd name="connsiteX135" fmla="*/ 73163 w 1380520"/>
              <a:gd name="connsiteY135" fmla="*/ 275771 h 6858000"/>
              <a:gd name="connsiteX136" fmla="*/ 90190 w 1380520"/>
              <a:gd name="connsiteY136" fmla="*/ 212860 h 6858000"/>
              <a:gd name="connsiteX137" fmla="*/ 81900 w 1380520"/>
              <a:gd name="connsiteY137" fmla="*/ 144983 h 6858000"/>
              <a:gd name="connsiteX138" fmla="*/ 94184 w 1380520"/>
              <a:gd name="connsiteY138" fmla="*/ 55288 h 6858000"/>
              <a:gd name="connsiteX139" fmla="*/ 53738 w 1380520"/>
              <a:gd name="connsiteY139" fmla="*/ 0 h 6858000"/>
              <a:gd name="connsiteX0" fmla="*/ 53420 w 1380202"/>
              <a:gd name="connsiteY0" fmla="*/ 0 h 6858000"/>
              <a:gd name="connsiteX1" fmla="*/ 1380202 w 1380202"/>
              <a:gd name="connsiteY1" fmla="*/ 0 h 6858000"/>
              <a:gd name="connsiteX2" fmla="*/ 1380202 w 1380202"/>
              <a:gd name="connsiteY2" fmla="*/ 6858000 h 6858000"/>
              <a:gd name="connsiteX3" fmla="*/ 116896 w 1380202"/>
              <a:gd name="connsiteY3" fmla="*/ 6857735 h 6858000"/>
              <a:gd name="connsiteX4" fmla="*/ 153489 w 1380202"/>
              <a:gd name="connsiteY4" fmla="*/ 6776847 h 6858000"/>
              <a:gd name="connsiteX5" fmla="*/ 164989 w 1380202"/>
              <a:gd name="connsiteY5" fmla="*/ 6737706 h 6858000"/>
              <a:gd name="connsiteX6" fmla="*/ 189728 w 1380202"/>
              <a:gd name="connsiteY6" fmla="*/ 6691589 h 6858000"/>
              <a:gd name="connsiteX7" fmla="*/ 167285 w 1380202"/>
              <a:gd name="connsiteY7" fmla="*/ 6659970 h 6858000"/>
              <a:gd name="connsiteX8" fmla="*/ 182376 w 1380202"/>
              <a:gd name="connsiteY8" fmla="*/ 6636211 h 6858000"/>
              <a:gd name="connsiteX9" fmla="*/ 199820 w 1380202"/>
              <a:gd name="connsiteY9" fmla="*/ 6594177 h 6858000"/>
              <a:gd name="connsiteX10" fmla="*/ 213860 w 1380202"/>
              <a:gd name="connsiteY10" fmla="*/ 6557575 h 6858000"/>
              <a:gd name="connsiteX11" fmla="*/ 266817 w 1380202"/>
              <a:gd name="connsiteY11" fmla="*/ 6492130 h 6858000"/>
              <a:gd name="connsiteX12" fmla="*/ 282504 w 1380202"/>
              <a:gd name="connsiteY12" fmla="*/ 6431610 h 6858000"/>
              <a:gd name="connsiteX13" fmla="*/ 326209 w 1380202"/>
              <a:gd name="connsiteY13" fmla="*/ 6379786 h 6858000"/>
              <a:gd name="connsiteX14" fmla="*/ 309432 w 1380202"/>
              <a:gd name="connsiteY14" fmla="*/ 6334727 h 6858000"/>
              <a:gd name="connsiteX15" fmla="*/ 286847 w 1380202"/>
              <a:gd name="connsiteY15" fmla="*/ 6313295 h 6858000"/>
              <a:gd name="connsiteX16" fmla="*/ 294011 w 1380202"/>
              <a:gd name="connsiteY16" fmla="*/ 6280046 h 6858000"/>
              <a:gd name="connsiteX17" fmla="*/ 276756 w 1380202"/>
              <a:gd name="connsiteY17" fmla="*/ 6270265 h 6858000"/>
              <a:gd name="connsiteX18" fmla="*/ 303784 w 1380202"/>
              <a:gd name="connsiteY18" fmla="*/ 6252834 h 6858000"/>
              <a:gd name="connsiteX19" fmla="*/ 281776 w 1380202"/>
              <a:gd name="connsiteY19" fmla="*/ 6202459 h 6858000"/>
              <a:gd name="connsiteX20" fmla="*/ 280574 w 1380202"/>
              <a:gd name="connsiteY20" fmla="*/ 6153037 h 6858000"/>
              <a:gd name="connsiteX21" fmla="*/ 295989 w 1380202"/>
              <a:gd name="connsiteY21" fmla="*/ 6078132 h 6858000"/>
              <a:gd name="connsiteX22" fmla="*/ 283376 w 1380202"/>
              <a:gd name="connsiteY22" fmla="*/ 6028119 h 6858000"/>
              <a:gd name="connsiteX23" fmla="*/ 268605 w 1380202"/>
              <a:gd name="connsiteY23" fmla="*/ 5926735 h 6858000"/>
              <a:gd name="connsiteX24" fmla="*/ 318117 w 1380202"/>
              <a:gd name="connsiteY24" fmla="*/ 5712857 h 6858000"/>
              <a:gd name="connsiteX25" fmla="*/ 297192 w 1380202"/>
              <a:gd name="connsiteY25" fmla="*/ 5676393 h 6858000"/>
              <a:gd name="connsiteX26" fmla="*/ 336784 w 1380202"/>
              <a:gd name="connsiteY26" fmla="*/ 5563435 h 6858000"/>
              <a:gd name="connsiteX27" fmla="*/ 383914 w 1380202"/>
              <a:gd name="connsiteY27" fmla="*/ 5437125 h 6858000"/>
              <a:gd name="connsiteX28" fmla="*/ 397482 w 1380202"/>
              <a:gd name="connsiteY28" fmla="*/ 5396260 h 6858000"/>
              <a:gd name="connsiteX29" fmla="*/ 413463 w 1380202"/>
              <a:gd name="connsiteY29" fmla="*/ 5330009 h 6858000"/>
              <a:gd name="connsiteX30" fmla="*/ 446956 w 1380202"/>
              <a:gd name="connsiteY30" fmla="*/ 5273739 h 6858000"/>
              <a:gd name="connsiteX31" fmla="*/ 456555 w 1380202"/>
              <a:gd name="connsiteY31" fmla="*/ 5241779 h 6858000"/>
              <a:gd name="connsiteX32" fmla="*/ 467781 w 1380202"/>
              <a:gd name="connsiteY32" fmla="*/ 5225268 h 6858000"/>
              <a:gd name="connsiteX33" fmla="*/ 468801 w 1380202"/>
              <a:gd name="connsiteY33" fmla="*/ 5217684 h 6858000"/>
              <a:gd name="connsiteX34" fmla="*/ 476142 w 1380202"/>
              <a:gd name="connsiteY34" fmla="*/ 5193377 h 6858000"/>
              <a:gd name="connsiteX35" fmla="*/ 479445 w 1380202"/>
              <a:gd name="connsiteY35" fmla="*/ 5179288 h 6858000"/>
              <a:gd name="connsiteX36" fmla="*/ 480429 w 1380202"/>
              <a:gd name="connsiteY36" fmla="*/ 5173621 h 6858000"/>
              <a:gd name="connsiteX37" fmla="*/ 476063 w 1380202"/>
              <a:gd name="connsiteY37" fmla="*/ 5159961 h 6858000"/>
              <a:gd name="connsiteX38" fmla="*/ 482740 w 1380202"/>
              <a:gd name="connsiteY38" fmla="*/ 5144295 h 6858000"/>
              <a:gd name="connsiteX39" fmla="*/ 479673 w 1380202"/>
              <a:gd name="connsiteY39" fmla="*/ 5125185 h 6858000"/>
              <a:gd name="connsiteX40" fmla="*/ 486503 w 1380202"/>
              <a:gd name="connsiteY40" fmla="*/ 5121884 h 6858000"/>
              <a:gd name="connsiteX41" fmla="*/ 493539 w 1380202"/>
              <a:gd name="connsiteY41" fmla="*/ 5067850 h 6858000"/>
              <a:gd name="connsiteX42" fmla="*/ 496270 w 1380202"/>
              <a:gd name="connsiteY42" fmla="*/ 5060861 h 6858000"/>
              <a:gd name="connsiteX43" fmla="*/ 492974 w 1380202"/>
              <a:gd name="connsiteY43" fmla="*/ 5034192 h 6858000"/>
              <a:gd name="connsiteX44" fmla="*/ 494528 w 1380202"/>
              <a:gd name="connsiteY44" fmla="*/ 4993030 h 6858000"/>
              <a:gd name="connsiteX45" fmla="*/ 501437 w 1380202"/>
              <a:gd name="connsiteY45" fmla="*/ 4946844 h 6858000"/>
              <a:gd name="connsiteX46" fmla="*/ 497293 w 1380202"/>
              <a:gd name="connsiteY46" fmla="*/ 4932692 h 6858000"/>
              <a:gd name="connsiteX47" fmla="*/ 512696 w 1380202"/>
              <a:gd name="connsiteY47" fmla="*/ 4858827 h 6858000"/>
              <a:gd name="connsiteX48" fmla="*/ 518599 w 1380202"/>
              <a:gd name="connsiteY48" fmla="*/ 4821170 h 6858000"/>
              <a:gd name="connsiteX49" fmla="*/ 523332 w 1380202"/>
              <a:gd name="connsiteY49" fmla="*/ 4780965 h 6858000"/>
              <a:gd name="connsiteX50" fmla="*/ 524625 w 1380202"/>
              <a:gd name="connsiteY50" fmla="*/ 4750867 h 6858000"/>
              <a:gd name="connsiteX51" fmla="*/ 522432 w 1380202"/>
              <a:gd name="connsiteY51" fmla="*/ 4690749 h 6858000"/>
              <a:gd name="connsiteX52" fmla="*/ 517912 w 1380202"/>
              <a:gd name="connsiteY52" fmla="*/ 4584173 h 6858000"/>
              <a:gd name="connsiteX53" fmla="*/ 512995 w 1380202"/>
              <a:gd name="connsiteY53" fmla="*/ 4444346 h 6858000"/>
              <a:gd name="connsiteX54" fmla="*/ 509560 w 1380202"/>
              <a:gd name="connsiteY54" fmla="*/ 4375228 h 6858000"/>
              <a:gd name="connsiteX55" fmla="*/ 490213 w 1380202"/>
              <a:gd name="connsiteY55" fmla="*/ 4214165 h 6858000"/>
              <a:gd name="connsiteX56" fmla="*/ 494286 w 1380202"/>
              <a:gd name="connsiteY56" fmla="*/ 4090296 h 6858000"/>
              <a:gd name="connsiteX57" fmla="*/ 479542 w 1380202"/>
              <a:gd name="connsiteY57" fmla="*/ 4033999 h 6858000"/>
              <a:gd name="connsiteX58" fmla="*/ 480691 w 1380202"/>
              <a:gd name="connsiteY58" fmla="*/ 4031933 h 6858000"/>
              <a:gd name="connsiteX59" fmla="*/ 479267 w 1380202"/>
              <a:gd name="connsiteY59" fmla="*/ 4013953 h 6858000"/>
              <a:gd name="connsiteX60" fmla="*/ 465562 w 1380202"/>
              <a:gd name="connsiteY60" fmla="*/ 3974753 h 6858000"/>
              <a:gd name="connsiteX61" fmla="*/ 467160 w 1380202"/>
              <a:gd name="connsiteY61" fmla="*/ 3969950 h 6858000"/>
              <a:gd name="connsiteX62" fmla="*/ 460582 w 1380202"/>
              <a:gd name="connsiteY62" fmla="*/ 3933779 h 6858000"/>
              <a:gd name="connsiteX63" fmla="*/ 461913 w 1380202"/>
              <a:gd name="connsiteY63" fmla="*/ 3933093 h 6858000"/>
              <a:gd name="connsiteX64" fmla="*/ 466267 w 1380202"/>
              <a:gd name="connsiteY64" fmla="*/ 3922082 h 6858000"/>
              <a:gd name="connsiteX65" fmla="*/ 471345 w 1380202"/>
              <a:gd name="connsiteY65" fmla="*/ 3901461 h 6858000"/>
              <a:gd name="connsiteX66" fmla="*/ 493939 w 1380202"/>
              <a:gd name="connsiteY66" fmla="*/ 3813873 h 6858000"/>
              <a:gd name="connsiteX67" fmla="*/ 493364 w 1380202"/>
              <a:gd name="connsiteY67" fmla="*/ 3806161 h 6858000"/>
              <a:gd name="connsiteX68" fmla="*/ 493671 w 1380202"/>
              <a:gd name="connsiteY68" fmla="*/ 3805957 h 6858000"/>
              <a:gd name="connsiteX69" fmla="*/ 493698 w 1380202"/>
              <a:gd name="connsiteY69" fmla="*/ 3797724 h 6858000"/>
              <a:gd name="connsiteX70" fmla="*/ 492313 w 1380202"/>
              <a:gd name="connsiteY70" fmla="*/ 3792098 h 6858000"/>
              <a:gd name="connsiteX71" fmla="*/ 491197 w 1380202"/>
              <a:gd name="connsiteY71" fmla="*/ 3777135 h 6858000"/>
              <a:gd name="connsiteX72" fmla="*/ 492930 w 1380202"/>
              <a:gd name="connsiteY72" fmla="*/ 3771656 h 6858000"/>
              <a:gd name="connsiteX73" fmla="*/ 496673 w 1380202"/>
              <a:gd name="connsiteY73" fmla="*/ 3769007 h 6858000"/>
              <a:gd name="connsiteX74" fmla="*/ 496139 w 1380202"/>
              <a:gd name="connsiteY74" fmla="*/ 3767709 h 6858000"/>
              <a:gd name="connsiteX75" fmla="*/ 504835 w 1380202"/>
              <a:gd name="connsiteY75" fmla="*/ 3738082 h 6858000"/>
              <a:gd name="connsiteX76" fmla="*/ 512181 w 1380202"/>
              <a:gd name="connsiteY76" fmla="*/ 3673397 h 6858000"/>
              <a:gd name="connsiteX77" fmla="*/ 511477 w 1380202"/>
              <a:gd name="connsiteY77" fmla="*/ 3637109 h 6858000"/>
              <a:gd name="connsiteX78" fmla="*/ 514920 w 1380202"/>
              <a:gd name="connsiteY78" fmla="*/ 3536883 h 6858000"/>
              <a:gd name="connsiteX79" fmla="*/ 522458 w 1380202"/>
              <a:gd name="connsiteY79" fmla="*/ 3435652 h 6858000"/>
              <a:gd name="connsiteX80" fmla="*/ 524129 w 1380202"/>
              <a:gd name="connsiteY80" fmla="*/ 3307769 h 6858000"/>
              <a:gd name="connsiteX81" fmla="*/ 541692 w 1380202"/>
              <a:gd name="connsiteY81" fmla="*/ 3250522 h 6858000"/>
              <a:gd name="connsiteX82" fmla="*/ 542117 w 1380202"/>
              <a:gd name="connsiteY82" fmla="*/ 3229163 h 6858000"/>
              <a:gd name="connsiteX83" fmla="*/ 543940 w 1380202"/>
              <a:gd name="connsiteY83" fmla="*/ 3217217 h 6858000"/>
              <a:gd name="connsiteX84" fmla="*/ 530775 w 1380202"/>
              <a:gd name="connsiteY84" fmla="*/ 3183755 h 6858000"/>
              <a:gd name="connsiteX85" fmla="*/ 531276 w 1380202"/>
              <a:gd name="connsiteY85" fmla="*/ 3178642 h 6858000"/>
              <a:gd name="connsiteX86" fmla="*/ 518876 w 1380202"/>
              <a:gd name="connsiteY86" fmla="*/ 3158586 h 6858000"/>
              <a:gd name="connsiteX87" fmla="*/ 504061 w 1380202"/>
              <a:gd name="connsiteY87" fmla="*/ 3129034 h 6858000"/>
              <a:gd name="connsiteX88" fmla="*/ 504726 w 1380202"/>
              <a:gd name="connsiteY88" fmla="*/ 3126682 h 6858000"/>
              <a:gd name="connsiteX89" fmla="*/ 495594 w 1380202"/>
              <a:gd name="connsiteY89" fmla="*/ 3114519 h 6858000"/>
              <a:gd name="connsiteX90" fmla="*/ 482203 w 1380202"/>
              <a:gd name="connsiteY90" fmla="*/ 3106272 h 6858000"/>
              <a:gd name="connsiteX91" fmla="*/ 454933 w 1380202"/>
              <a:gd name="connsiteY91" fmla="*/ 2958185 h 6858000"/>
              <a:gd name="connsiteX92" fmla="*/ 397547 w 1380202"/>
              <a:gd name="connsiteY92" fmla="*/ 2762989 h 6858000"/>
              <a:gd name="connsiteX93" fmla="*/ 346465 w 1380202"/>
              <a:gd name="connsiteY93" fmla="*/ 2554718 h 6858000"/>
              <a:gd name="connsiteX94" fmla="*/ 326559 w 1380202"/>
              <a:gd name="connsiteY94" fmla="*/ 2485734 h 6858000"/>
              <a:gd name="connsiteX95" fmla="*/ 317282 w 1380202"/>
              <a:gd name="connsiteY95" fmla="*/ 2447068 h 6858000"/>
              <a:gd name="connsiteX96" fmla="*/ 304243 w 1380202"/>
              <a:gd name="connsiteY96" fmla="*/ 2425819 h 6858000"/>
              <a:gd name="connsiteX97" fmla="*/ 310242 w 1380202"/>
              <a:gd name="connsiteY97" fmla="*/ 2402874 h 6858000"/>
              <a:gd name="connsiteX98" fmla="*/ 312854 w 1380202"/>
              <a:gd name="connsiteY98" fmla="*/ 2381443 h 6858000"/>
              <a:gd name="connsiteX99" fmla="*/ 289183 w 1380202"/>
              <a:gd name="connsiteY99" fmla="*/ 2261920 h 6858000"/>
              <a:gd name="connsiteX100" fmla="*/ 279070 w 1380202"/>
              <a:gd name="connsiteY100" fmla="*/ 2195378 h 6858000"/>
              <a:gd name="connsiteX101" fmla="*/ 263287 w 1380202"/>
              <a:gd name="connsiteY101" fmla="*/ 2155135 h 6858000"/>
              <a:gd name="connsiteX102" fmla="*/ 260745 w 1380202"/>
              <a:gd name="connsiteY102" fmla="*/ 2118008 h 6858000"/>
              <a:gd name="connsiteX103" fmla="*/ 261738 w 1380202"/>
              <a:gd name="connsiteY103" fmla="*/ 2050531 h 6858000"/>
              <a:gd name="connsiteX104" fmla="*/ 253544 w 1380202"/>
              <a:gd name="connsiteY104" fmla="*/ 1963269 h 6858000"/>
              <a:gd name="connsiteX105" fmla="*/ 234722 w 1380202"/>
              <a:gd name="connsiteY105" fmla="*/ 1906352 h 6858000"/>
              <a:gd name="connsiteX106" fmla="*/ 211279 w 1380202"/>
              <a:gd name="connsiteY106" fmla="*/ 1861531 h 6858000"/>
              <a:gd name="connsiteX107" fmla="*/ 165078 w 1380202"/>
              <a:gd name="connsiteY107" fmla="*/ 1732919 h 6858000"/>
              <a:gd name="connsiteX108" fmla="*/ 137389 w 1380202"/>
              <a:gd name="connsiteY108" fmla="*/ 1663540 h 6858000"/>
              <a:gd name="connsiteX109" fmla="*/ 136515 w 1380202"/>
              <a:gd name="connsiteY109" fmla="*/ 1615777 h 6858000"/>
              <a:gd name="connsiteX110" fmla="*/ 117310 w 1380202"/>
              <a:gd name="connsiteY110" fmla="*/ 1563678 h 6858000"/>
              <a:gd name="connsiteX111" fmla="*/ 130390 w 1380202"/>
              <a:gd name="connsiteY111" fmla="*/ 1519474 h 6858000"/>
              <a:gd name="connsiteX112" fmla="*/ 123132 w 1380202"/>
              <a:gd name="connsiteY112" fmla="*/ 1477995 h 6858000"/>
              <a:gd name="connsiteX113" fmla="*/ 109217 w 1380202"/>
              <a:gd name="connsiteY113" fmla="*/ 1373769 h 6858000"/>
              <a:gd name="connsiteX114" fmla="*/ 117524 w 1380202"/>
              <a:gd name="connsiteY114" fmla="*/ 1307086 h 6858000"/>
              <a:gd name="connsiteX115" fmla="*/ 118712 w 1380202"/>
              <a:gd name="connsiteY115" fmla="*/ 1189033 h 6858000"/>
              <a:gd name="connsiteX116" fmla="*/ 123397 w 1380202"/>
              <a:gd name="connsiteY116" fmla="*/ 1168288 h 6858000"/>
              <a:gd name="connsiteX117" fmla="*/ 115679 w 1380202"/>
              <a:gd name="connsiteY117" fmla="*/ 1142577 h 6858000"/>
              <a:gd name="connsiteX118" fmla="*/ 104985 w 1380202"/>
              <a:gd name="connsiteY118" fmla="*/ 1088484 h 6858000"/>
              <a:gd name="connsiteX119" fmla="*/ 93721 w 1380202"/>
              <a:gd name="connsiteY119" fmla="*/ 1016103 h 6858000"/>
              <a:gd name="connsiteX120" fmla="*/ 95177 w 1380202"/>
              <a:gd name="connsiteY120" fmla="*/ 932283 h 6858000"/>
              <a:gd name="connsiteX121" fmla="*/ 97413 w 1380202"/>
              <a:gd name="connsiteY121" fmla="*/ 915925 h 6858000"/>
              <a:gd name="connsiteX122" fmla="*/ 90042 w 1380202"/>
              <a:gd name="connsiteY122" fmla="*/ 896999 h 6858000"/>
              <a:gd name="connsiteX123" fmla="*/ 59450 w 1380202"/>
              <a:gd name="connsiteY123" fmla="*/ 821517 h 6858000"/>
              <a:gd name="connsiteX124" fmla="*/ 38400 w 1380202"/>
              <a:gd name="connsiteY124" fmla="*/ 751353 h 6858000"/>
              <a:gd name="connsiteX125" fmla="*/ 37958 w 1380202"/>
              <a:gd name="connsiteY125" fmla="*/ 721230 h 6858000"/>
              <a:gd name="connsiteX126" fmla="*/ 23629 w 1380202"/>
              <a:gd name="connsiteY126" fmla="*/ 681659 h 6858000"/>
              <a:gd name="connsiteX127" fmla="*/ 9048 w 1380202"/>
              <a:gd name="connsiteY127" fmla="*/ 635218 h 6858000"/>
              <a:gd name="connsiteX128" fmla="*/ 14059 w 1380202"/>
              <a:gd name="connsiteY128" fmla="*/ 613763 h 6858000"/>
              <a:gd name="connsiteX129" fmla="*/ 1 w 1380202"/>
              <a:gd name="connsiteY129" fmla="*/ 598582 h 6858000"/>
              <a:gd name="connsiteX130" fmla="*/ 79993 w 1380202"/>
              <a:gd name="connsiteY130" fmla="*/ 473479 h 6858000"/>
              <a:gd name="connsiteX131" fmla="*/ 68074 w 1380202"/>
              <a:gd name="connsiteY131" fmla="*/ 446567 h 6858000"/>
              <a:gd name="connsiteX132" fmla="*/ 67322 w 1380202"/>
              <a:gd name="connsiteY132" fmla="*/ 393828 h 6858000"/>
              <a:gd name="connsiteX133" fmla="*/ 67152 w 1380202"/>
              <a:gd name="connsiteY133" fmla="*/ 353137 h 6858000"/>
              <a:gd name="connsiteX134" fmla="*/ 88662 w 1380202"/>
              <a:gd name="connsiteY134" fmla="*/ 309501 h 6858000"/>
              <a:gd name="connsiteX135" fmla="*/ 72845 w 1380202"/>
              <a:gd name="connsiteY135" fmla="*/ 275771 h 6858000"/>
              <a:gd name="connsiteX136" fmla="*/ 89872 w 1380202"/>
              <a:gd name="connsiteY136" fmla="*/ 212860 h 6858000"/>
              <a:gd name="connsiteX137" fmla="*/ 81582 w 1380202"/>
              <a:gd name="connsiteY137" fmla="*/ 144983 h 6858000"/>
              <a:gd name="connsiteX138" fmla="*/ 93866 w 1380202"/>
              <a:gd name="connsiteY138" fmla="*/ 55288 h 6858000"/>
              <a:gd name="connsiteX139" fmla="*/ 53420 w 138020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5239 w 1371382"/>
              <a:gd name="connsiteY128" fmla="*/ 613763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44600 w 1371382"/>
              <a:gd name="connsiteY0" fmla="*/ 0 h 6858000"/>
              <a:gd name="connsiteX1" fmla="*/ 1371382 w 1371382"/>
              <a:gd name="connsiteY1" fmla="*/ 0 h 6858000"/>
              <a:gd name="connsiteX2" fmla="*/ 1371382 w 1371382"/>
              <a:gd name="connsiteY2" fmla="*/ 6858000 h 6858000"/>
              <a:gd name="connsiteX3" fmla="*/ 108076 w 1371382"/>
              <a:gd name="connsiteY3" fmla="*/ 6857735 h 6858000"/>
              <a:gd name="connsiteX4" fmla="*/ 144669 w 1371382"/>
              <a:gd name="connsiteY4" fmla="*/ 6776847 h 6858000"/>
              <a:gd name="connsiteX5" fmla="*/ 156169 w 1371382"/>
              <a:gd name="connsiteY5" fmla="*/ 6737706 h 6858000"/>
              <a:gd name="connsiteX6" fmla="*/ 180908 w 1371382"/>
              <a:gd name="connsiteY6" fmla="*/ 6691589 h 6858000"/>
              <a:gd name="connsiteX7" fmla="*/ 158465 w 1371382"/>
              <a:gd name="connsiteY7" fmla="*/ 6659970 h 6858000"/>
              <a:gd name="connsiteX8" fmla="*/ 173556 w 1371382"/>
              <a:gd name="connsiteY8" fmla="*/ 6636211 h 6858000"/>
              <a:gd name="connsiteX9" fmla="*/ 191000 w 1371382"/>
              <a:gd name="connsiteY9" fmla="*/ 6594177 h 6858000"/>
              <a:gd name="connsiteX10" fmla="*/ 205040 w 1371382"/>
              <a:gd name="connsiteY10" fmla="*/ 6557575 h 6858000"/>
              <a:gd name="connsiteX11" fmla="*/ 257997 w 1371382"/>
              <a:gd name="connsiteY11" fmla="*/ 6492130 h 6858000"/>
              <a:gd name="connsiteX12" fmla="*/ 273684 w 1371382"/>
              <a:gd name="connsiteY12" fmla="*/ 6431610 h 6858000"/>
              <a:gd name="connsiteX13" fmla="*/ 317389 w 1371382"/>
              <a:gd name="connsiteY13" fmla="*/ 6379786 h 6858000"/>
              <a:gd name="connsiteX14" fmla="*/ 300612 w 1371382"/>
              <a:gd name="connsiteY14" fmla="*/ 6334727 h 6858000"/>
              <a:gd name="connsiteX15" fmla="*/ 278027 w 1371382"/>
              <a:gd name="connsiteY15" fmla="*/ 6313295 h 6858000"/>
              <a:gd name="connsiteX16" fmla="*/ 285191 w 1371382"/>
              <a:gd name="connsiteY16" fmla="*/ 6280046 h 6858000"/>
              <a:gd name="connsiteX17" fmla="*/ 267936 w 1371382"/>
              <a:gd name="connsiteY17" fmla="*/ 6270265 h 6858000"/>
              <a:gd name="connsiteX18" fmla="*/ 294964 w 1371382"/>
              <a:gd name="connsiteY18" fmla="*/ 6252834 h 6858000"/>
              <a:gd name="connsiteX19" fmla="*/ 272956 w 1371382"/>
              <a:gd name="connsiteY19" fmla="*/ 6202459 h 6858000"/>
              <a:gd name="connsiteX20" fmla="*/ 271754 w 1371382"/>
              <a:gd name="connsiteY20" fmla="*/ 6153037 h 6858000"/>
              <a:gd name="connsiteX21" fmla="*/ 287169 w 1371382"/>
              <a:gd name="connsiteY21" fmla="*/ 6078132 h 6858000"/>
              <a:gd name="connsiteX22" fmla="*/ 274556 w 1371382"/>
              <a:gd name="connsiteY22" fmla="*/ 6028119 h 6858000"/>
              <a:gd name="connsiteX23" fmla="*/ 259785 w 1371382"/>
              <a:gd name="connsiteY23" fmla="*/ 5926735 h 6858000"/>
              <a:gd name="connsiteX24" fmla="*/ 309297 w 1371382"/>
              <a:gd name="connsiteY24" fmla="*/ 5712857 h 6858000"/>
              <a:gd name="connsiteX25" fmla="*/ 288372 w 1371382"/>
              <a:gd name="connsiteY25" fmla="*/ 5676393 h 6858000"/>
              <a:gd name="connsiteX26" fmla="*/ 327964 w 1371382"/>
              <a:gd name="connsiteY26" fmla="*/ 5563435 h 6858000"/>
              <a:gd name="connsiteX27" fmla="*/ 375094 w 1371382"/>
              <a:gd name="connsiteY27" fmla="*/ 5437125 h 6858000"/>
              <a:gd name="connsiteX28" fmla="*/ 388662 w 1371382"/>
              <a:gd name="connsiteY28" fmla="*/ 5396260 h 6858000"/>
              <a:gd name="connsiteX29" fmla="*/ 404643 w 1371382"/>
              <a:gd name="connsiteY29" fmla="*/ 5330009 h 6858000"/>
              <a:gd name="connsiteX30" fmla="*/ 438136 w 1371382"/>
              <a:gd name="connsiteY30" fmla="*/ 5273739 h 6858000"/>
              <a:gd name="connsiteX31" fmla="*/ 447735 w 1371382"/>
              <a:gd name="connsiteY31" fmla="*/ 5241779 h 6858000"/>
              <a:gd name="connsiteX32" fmla="*/ 458961 w 1371382"/>
              <a:gd name="connsiteY32" fmla="*/ 5225268 h 6858000"/>
              <a:gd name="connsiteX33" fmla="*/ 459981 w 1371382"/>
              <a:gd name="connsiteY33" fmla="*/ 5217684 h 6858000"/>
              <a:gd name="connsiteX34" fmla="*/ 467322 w 1371382"/>
              <a:gd name="connsiteY34" fmla="*/ 5193377 h 6858000"/>
              <a:gd name="connsiteX35" fmla="*/ 470625 w 1371382"/>
              <a:gd name="connsiteY35" fmla="*/ 5179288 h 6858000"/>
              <a:gd name="connsiteX36" fmla="*/ 471609 w 1371382"/>
              <a:gd name="connsiteY36" fmla="*/ 5173621 h 6858000"/>
              <a:gd name="connsiteX37" fmla="*/ 467243 w 1371382"/>
              <a:gd name="connsiteY37" fmla="*/ 5159961 h 6858000"/>
              <a:gd name="connsiteX38" fmla="*/ 473920 w 1371382"/>
              <a:gd name="connsiteY38" fmla="*/ 5144295 h 6858000"/>
              <a:gd name="connsiteX39" fmla="*/ 470853 w 1371382"/>
              <a:gd name="connsiteY39" fmla="*/ 5125185 h 6858000"/>
              <a:gd name="connsiteX40" fmla="*/ 477683 w 1371382"/>
              <a:gd name="connsiteY40" fmla="*/ 5121884 h 6858000"/>
              <a:gd name="connsiteX41" fmla="*/ 484719 w 1371382"/>
              <a:gd name="connsiteY41" fmla="*/ 5067850 h 6858000"/>
              <a:gd name="connsiteX42" fmla="*/ 487450 w 1371382"/>
              <a:gd name="connsiteY42" fmla="*/ 5060861 h 6858000"/>
              <a:gd name="connsiteX43" fmla="*/ 484154 w 1371382"/>
              <a:gd name="connsiteY43" fmla="*/ 5034192 h 6858000"/>
              <a:gd name="connsiteX44" fmla="*/ 485708 w 1371382"/>
              <a:gd name="connsiteY44" fmla="*/ 4993030 h 6858000"/>
              <a:gd name="connsiteX45" fmla="*/ 492617 w 1371382"/>
              <a:gd name="connsiteY45" fmla="*/ 4946844 h 6858000"/>
              <a:gd name="connsiteX46" fmla="*/ 488473 w 1371382"/>
              <a:gd name="connsiteY46" fmla="*/ 4932692 h 6858000"/>
              <a:gd name="connsiteX47" fmla="*/ 503876 w 1371382"/>
              <a:gd name="connsiteY47" fmla="*/ 4858827 h 6858000"/>
              <a:gd name="connsiteX48" fmla="*/ 509779 w 1371382"/>
              <a:gd name="connsiteY48" fmla="*/ 4821170 h 6858000"/>
              <a:gd name="connsiteX49" fmla="*/ 514512 w 1371382"/>
              <a:gd name="connsiteY49" fmla="*/ 4780965 h 6858000"/>
              <a:gd name="connsiteX50" fmla="*/ 515805 w 1371382"/>
              <a:gd name="connsiteY50" fmla="*/ 4750867 h 6858000"/>
              <a:gd name="connsiteX51" fmla="*/ 513612 w 1371382"/>
              <a:gd name="connsiteY51" fmla="*/ 4690749 h 6858000"/>
              <a:gd name="connsiteX52" fmla="*/ 509092 w 1371382"/>
              <a:gd name="connsiteY52" fmla="*/ 4584173 h 6858000"/>
              <a:gd name="connsiteX53" fmla="*/ 504175 w 1371382"/>
              <a:gd name="connsiteY53" fmla="*/ 4444346 h 6858000"/>
              <a:gd name="connsiteX54" fmla="*/ 500740 w 1371382"/>
              <a:gd name="connsiteY54" fmla="*/ 4375228 h 6858000"/>
              <a:gd name="connsiteX55" fmla="*/ 481393 w 1371382"/>
              <a:gd name="connsiteY55" fmla="*/ 4214165 h 6858000"/>
              <a:gd name="connsiteX56" fmla="*/ 485466 w 1371382"/>
              <a:gd name="connsiteY56" fmla="*/ 4090296 h 6858000"/>
              <a:gd name="connsiteX57" fmla="*/ 470722 w 1371382"/>
              <a:gd name="connsiteY57" fmla="*/ 4033999 h 6858000"/>
              <a:gd name="connsiteX58" fmla="*/ 471871 w 1371382"/>
              <a:gd name="connsiteY58" fmla="*/ 4031933 h 6858000"/>
              <a:gd name="connsiteX59" fmla="*/ 470447 w 1371382"/>
              <a:gd name="connsiteY59" fmla="*/ 4013953 h 6858000"/>
              <a:gd name="connsiteX60" fmla="*/ 456742 w 1371382"/>
              <a:gd name="connsiteY60" fmla="*/ 3974753 h 6858000"/>
              <a:gd name="connsiteX61" fmla="*/ 458340 w 1371382"/>
              <a:gd name="connsiteY61" fmla="*/ 3969950 h 6858000"/>
              <a:gd name="connsiteX62" fmla="*/ 451762 w 1371382"/>
              <a:gd name="connsiteY62" fmla="*/ 3933779 h 6858000"/>
              <a:gd name="connsiteX63" fmla="*/ 453093 w 1371382"/>
              <a:gd name="connsiteY63" fmla="*/ 3933093 h 6858000"/>
              <a:gd name="connsiteX64" fmla="*/ 457447 w 1371382"/>
              <a:gd name="connsiteY64" fmla="*/ 3922082 h 6858000"/>
              <a:gd name="connsiteX65" fmla="*/ 462525 w 1371382"/>
              <a:gd name="connsiteY65" fmla="*/ 3901461 h 6858000"/>
              <a:gd name="connsiteX66" fmla="*/ 485119 w 1371382"/>
              <a:gd name="connsiteY66" fmla="*/ 3813873 h 6858000"/>
              <a:gd name="connsiteX67" fmla="*/ 484544 w 1371382"/>
              <a:gd name="connsiteY67" fmla="*/ 3806161 h 6858000"/>
              <a:gd name="connsiteX68" fmla="*/ 484851 w 1371382"/>
              <a:gd name="connsiteY68" fmla="*/ 3805957 h 6858000"/>
              <a:gd name="connsiteX69" fmla="*/ 484878 w 1371382"/>
              <a:gd name="connsiteY69" fmla="*/ 3797724 h 6858000"/>
              <a:gd name="connsiteX70" fmla="*/ 483493 w 1371382"/>
              <a:gd name="connsiteY70" fmla="*/ 3792098 h 6858000"/>
              <a:gd name="connsiteX71" fmla="*/ 482377 w 1371382"/>
              <a:gd name="connsiteY71" fmla="*/ 3777135 h 6858000"/>
              <a:gd name="connsiteX72" fmla="*/ 484110 w 1371382"/>
              <a:gd name="connsiteY72" fmla="*/ 3771656 h 6858000"/>
              <a:gd name="connsiteX73" fmla="*/ 487853 w 1371382"/>
              <a:gd name="connsiteY73" fmla="*/ 3769007 h 6858000"/>
              <a:gd name="connsiteX74" fmla="*/ 487319 w 1371382"/>
              <a:gd name="connsiteY74" fmla="*/ 3767709 h 6858000"/>
              <a:gd name="connsiteX75" fmla="*/ 496015 w 1371382"/>
              <a:gd name="connsiteY75" fmla="*/ 3738082 h 6858000"/>
              <a:gd name="connsiteX76" fmla="*/ 503361 w 1371382"/>
              <a:gd name="connsiteY76" fmla="*/ 3673397 h 6858000"/>
              <a:gd name="connsiteX77" fmla="*/ 502657 w 1371382"/>
              <a:gd name="connsiteY77" fmla="*/ 3637109 h 6858000"/>
              <a:gd name="connsiteX78" fmla="*/ 506100 w 1371382"/>
              <a:gd name="connsiteY78" fmla="*/ 3536883 h 6858000"/>
              <a:gd name="connsiteX79" fmla="*/ 513638 w 1371382"/>
              <a:gd name="connsiteY79" fmla="*/ 3435652 h 6858000"/>
              <a:gd name="connsiteX80" fmla="*/ 515309 w 1371382"/>
              <a:gd name="connsiteY80" fmla="*/ 3307769 h 6858000"/>
              <a:gd name="connsiteX81" fmla="*/ 532872 w 1371382"/>
              <a:gd name="connsiteY81" fmla="*/ 3250522 h 6858000"/>
              <a:gd name="connsiteX82" fmla="*/ 533297 w 1371382"/>
              <a:gd name="connsiteY82" fmla="*/ 3229163 h 6858000"/>
              <a:gd name="connsiteX83" fmla="*/ 535120 w 1371382"/>
              <a:gd name="connsiteY83" fmla="*/ 3217217 h 6858000"/>
              <a:gd name="connsiteX84" fmla="*/ 521955 w 1371382"/>
              <a:gd name="connsiteY84" fmla="*/ 3183755 h 6858000"/>
              <a:gd name="connsiteX85" fmla="*/ 522456 w 1371382"/>
              <a:gd name="connsiteY85" fmla="*/ 3178642 h 6858000"/>
              <a:gd name="connsiteX86" fmla="*/ 510056 w 1371382"/>
              <a:gd name="connsiteY86" fmla="*/ 3158586 h 6858000"/>
              <a:gd name="connsiteX87" fmla="*/ 495241 w 1371382"/>
              <a:gd name="connsiteY87" fmla="*/ 3129034 h 6858000"/>
              <a:gd name="connsiteX88" fmla="*/ 495906 w 1371382"/>
              <a:gd name="connsiteY88" fmla="*/ 3126682 h 6858000"/>
              <a:gd name="connsiteX89" fmla="*/ 486774 w 1371382"/>
              <a:gd name="connsiteY89" fmla="*/ 3114519 h 6858000"/>
              <a:gd name="connsiteX90" fmla="*/ 473383 w 1371382"/>
              <a:gd name="connsiteY90" fmla="*/ 3106272 h 6858000"/>
              <a:gd name="connsiteX91" fmla="*/ 446113 w 1371382"/>
              <a:gd name="connsiteY91" fmla="*/ 2958185 h 6858000"/>
              <a:gd name="connsiteX92" fmla="*/ 388727 w 1371382"/>
              <a:gd name="connsiteY92" fmla="*/ 2762989 h 6858000"/>
              <a:gd name="connsiteX93" fmla="*/ 337645 w 1371382"/>
              <a:gd name="connsiteY93" fmla="*/ 2554718 h 6858000"/>
              <a:gd name="connsiteX94" fmla="*/ 317739 w 1371382"/>
              <a:gd name="connsiteY94" fmla="*/ 2485734 h 6858000"/>
              <a:gd name="connsiteX95" fmla="*/ 308462 w 1371382"/>
              <a:gd name="connsiteY95" fmla="*/ 2447068 h 6858000"/>
              <a:gd name="connsiteX96" fmla="*/ 295423 w 1371382"/>
              <a:gd name="connsiteY96" fmla="*/ 2425819 h 6858000"/>
              <a:gd name="connsiteX97" fmla="*/ 301422 w 1371382"/>
              <a:gd name="connsiteY97" fmla="*/ 2402874 h 6858000"/>
              <a:gd name="connsiteX98" fmla="*/ 304034 w 1371382"/>
              <a:gd name="connsiteY98" fmla="*/ 2381443 h 6858000"/>
              <a:gd name="connsiteX99" fmla="*/ 280363 w 1371382"/>
              <a:gd name="connsiteY99" fmla="*/ 2261920 h 6858000"/>
              <a:gd name="connsiteX100" fmla="*/ 270250 w 1371382"/>
              <a:gd name="connsiteY100" fmla="*/ 2195378 h 6858000"/>
              <a:gd name="connsiteX101" fmla="*/ 254467 w 1371382"/>
              <a:gd name="connsiteY101" fmla="*/ 2155135 h 6858000"/>
              <a:gd name="connsiteX102" fmla="*/ 251925 w 1371382"/>
              <a:gd name="connsiteY102" fmla="*/ 2118008 h 6858000"/>
              <a:gd name="connsiteX103" fmla="*/ 252918 w 1371382"/>
              <a:gd name="connsiteY103" fmla="*/ 2050531 h 6858000"/>
              <a:gd name="connsiteX104" fmla="*/ 244724 w 1371382"/>
              <a:gd name="connsiteY104" fmla="*/ 1963269 h 6858000"/>
              <a:gd name="connsiteX105" fmla="*/ 225902 w 1371382"/>
              <a:gd name="connsiteY105" fmla="*/ 1906352 h 6858000"/>
              <a:gd name="connsiteX106" fmla="*/ 202459 w 1371382"/>
              <a:gd name="connsiteY106" fmla="*/ 1861531 h 6858000"/>
              <a:gd name="connsiteX107" fmla="*/ 156258 w 1371382"/>
              <a:gd name="connsiteY107" fmla="*/ 1732919 h 6858000"/>
              <a:gd name="connsiteX108" fmla="*/ 128569 w 1371382"/>
              <a:gd name="connsiteY108" fmla="*/ 1663540 h 6858000"/>
              <a:gd name="connsiteX109" fmla="*/ 127695 w 1371382"/>
              <a:gd name="connsiteY109" fmla="*/ 1615777 h 6858000"/>
              <a:gd name="connsiteX110" fmla="*/ 108490 w 1371382"/>
              <a:gd name="connsiteY110" fmla="*/ 1563678 h 6858000"/>
              <a:gd name="connsiteX111" fmla="*/ 121570 w 1371382"/>
              <a:gd name="connsiteY111" fmla="*/ 1519474 h 6858000"/>
              <a:gd name="connsiteX112" fmla="*/ 114312 w 1371382"/>
              <a:gd name="connsiteY112" fmla="*/ 1477995 h 6858000"/>
              <a:gd name="connsiteX113" fmla="*/ 100397 w 1371382"/>
              <a:gd name="connsiteY113" fmla="*/ 1373769 h 6858000"/>
              <a:gd name="connsiteX114" fmla="*/ 108704 w 1371382"/>
              <a:gd name="connsiteY114" fmla="*/ 1307086 h 6858000"/>
              <a:gd name="connsiteX115" fmla="*/ 109892 w 1371382"/>
              <a:gd name="connsiteY115" fmla="*/ 1189033 h 6858000"/>
              <a:gd name="connsiteX116" fmla="*/ 114577 w 1371382"/>
              <a:gd name="connsiteY116" fmla="*/ 1168288 h 6858000"/>
              <a:gd name="connsiteX117" fmla="*/ 106859 w 1371382"/>
              <a:gd name="connsiteY117" fmla="*/ 1142577 h 6858000"/>
              <a:gd name="connsiteX118" fmla="*/ 96165 w 1371382"/>
              <a:gd name="connsiteY118" fmla="*/ 1088484 h 6858000"/>
              <a:gd name="connsiteX119" fmla="*/ 84901 w 1371382"/>
              <a:gd name="connsiteY119" fmla="*/ 1016103 h 6858000"/>
              <a:gd name="connsiteX120" fmla="*/ 86357 w 1371382"/>
              <a:gd name="connsiteY120" fmla="*/ 932283 h 6858000"/>
              <a:gd name="connsiteX121" fmla="*/ 88593 w 1371382"/>
              <a:gd name="connsiteY121" fmla="*/ 915925 h 6858000"/>
              <a:gd name="connsiteX122" fmla="*/ 81222 w 1371382"/>
              <a:gd name="connsiteY122" fmla="*/ 896999 h 6858000"/>
              <a:gd name="connsiteX123" fmla="*/ 50630 w 1371382"/>
              <a:gd name="connsiteY123" fmla="*/ 821517 h 6858000"/>
              <a:gd name="connsiteX124" fmla="*/ 29580 w 1371382"/>
              <a:gd name="connsiteY124" fmla="*/ 751353 h 6858000"/>
              <a:gd name="connsiteX125" fmla="*/ 29138 w 1371382"/>
              <a:gd name="connsiteY125" fmla="*/ 721230 h 6858000"/>
              <a:gd name="connsiteX126" fmla="*/ 14809 w 1371382"/>
              <a:gd name="connsiteY126" fmla="*/ 681659 h 6858000"/>
              <a:gd name="connsiteX127" fmla="*/ 228 w 1371382"/>
              <a:gd name="connsiteY127" fmla="*/ 635218 h 6858000"/>
              <a:gd name="connsiteX128" fmla="*/ 22148 w 1371382"/>
              <a:gd name="connsiteY128" fmla="*/ 585934 h 6858000"/>
              <a:gd name="connsiteX129" fmla="*/ 20769 w 1371382"/>
              <a:gd name="connsiteY129" fmla="*/ 542923 h 6858000"/>
              <a:gd name="connsiteX130" fmla="*/ 71173 w 1371382"/>
              <a:gd name="connsiteY130" fmla="*/ 473479 h 6858000"/>
              <a:gd name="connsiteX131" fmla="*/ 59254 w 1371382"/>
              <a:gd name="connsiteY131" fmla="*/ 446567 h 6858000"/>
              <a:gd name="connsiteX132" fmla="*/ 58502 w 1371382"/>
              <a:gd name="connsiteY132" fmla="*/ 393828 h 6858000"/>
              <a:gd name="connsiteX133" fmla="*/ 58332 w 1371382"/>
              <a:gd name="connsiteY133" fmla="*/ 353137 h 6858000"/>
              <a:gd name="connsiteX134" fmla="*/ 79842 w 1371382"/>
              <a:gd name="connsiteY134" fmla="*/ 309501 h 6858000"/>
              <a:gd name="connsiteX135" fmla="*/ 64025 w 1371382"/>
              <a:gd name="connsiteY135" fmla="*/ 275771 h 6858000"/>
              <a:gd name="connsiteX136" fmla="*/ 81052 w 1371382"/>
              <a:gd name="connsiteY136" fmla="*/ 212860 h 6858000"/>
              <a:gd name="connsiteX137" fmla="*/ 72762 w 1371382"/>
              <a:gd name="connsiteY137" fmla="*/ 144983 h 6858000"/>
              <a:gd name="connsiteX138" fmla="*/ 85046 w 1371382"/>
              <a:gd name="connsiteY138" fmla="*/ 55288 h 6858000"/>
              <a:gd name="connsiteX139" fmla="*/ 44600 w 1371382"/>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13805 w 1364418"/>
              <a:gd name="connsiteY129" fmla="*/ 542923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64209 w 1364418"/>
              <a:gd name="connsiteY130" fmla="*/ 473479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72878 w 1364418"/>
              <a:gd name="connsiteY134" fmla="*/ 309501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281408 w 1364418"/>
              <a:gd name="connsiteY25" fmla="*/ 5676393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21000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51501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60972 w 1364418"/>
              <a:gd name="connsiteY17" fmla="*/ 6270265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32283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81629 w 1364418"/>
              <a:gd name="connsiteY121" fmla="*/ 915925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198076 w 1364418"/>
              <a:gd name="connsiteY10" fmla="*/ 6557575 h 6858000"/>
              <a:gd name="connsiteX11" fmla="*/ 251033 w 1364418"/>
              <a:gd name="connsiteY11" fmla="*/ 6492130 h 6858000"/>
              <a:gd name="connsiteX12" fmla="*/ 266720 w 1364418"/>
              <a:gd name="connsiteY12" fmla="*/ 6431610 h 6858000"/>
              <a:gd name="connsiteX13" fmla="*/ 310425 w 1364418"/>
              <a:gd name="connsiteY13" fmla="*/ 6379786 h 6858000"/>
              <a:gd name="connsiteX14" fmla="*/ 293648 w 1364418"/>
              <a:gd name="connsiteY14" fmla="*/ 6334727 h 6858000"/>
              <a:gd name="connsiteX15" fmla="*/ 271063 w 1364418"/>
              <a:gd name="connsiteY15" fmla="*/ 6313295 h 6858000"/>
              <a:gd name="connsiteX16" fmla="*/ 278227 w 1364418"/>
              <a:gd name="connsiteY16" fmla="*/ 6280046 h 6858000"/>
              <a:gd name="connsiteX17" fmla="*/ 281226 w 1364418"/>
              <a:gd name="connsiteY17" fmla="*/ 6272987 h 6858000"/>
              <a:gd name="connsiteX18" fmla="*/ 288000 w 1364418"/>
              <a:gd name="connsiteY18" fmla="*/ 6252834 h 6858000"/>
              <a:gd name="connsiteX19" fmla="*/ 265992 w 1364418"/>
              <a:gd name="connsiteY19" fmla="*/ 6202459 h 6858000"/>
              <a:gd name="connsiteX20" fmla="*/ 264790 w 1364418"/>
              <a:gd name="connsiteY20" fmla="*/ 6153037 h 6858000"/>
              <a:gd name="connsiteX21" fmla="*/ 280205 w 1364418"/>
              <a:gd name="connsiteY21" fmla="*/ 6078132 h 6858000"/>
              <a:gd name="connsiteX22" fmla="*/ 267592 w 1364418"/>
              <a:gd name="connsiteY22" fmla="*/ 6028119 h 6858000"/>
              <a:gd name="connsiteX23" fmla="*/ 252821 w 1364418"/>
              <a:gd name="connsiteY23" fmla="*/ 5926735 h 6858000"/>
              <a:gd name="connsiteX24" fmla="*/ 302333 w 1364418"/>
              <a:gd name="connsiteY24" fmla="*/ 5712857 h 6858000"/>
              <a:gd name="connsiteX25" fmla="*/ 332131 w 1364418"/>
              <a:gd name="connsiteY25" fmla="*/ 5660491 h 6858000"/>
              <a:gd name="connsiteX26" fmla="*/ 341254 w 1364418"/>
              <a:gd name="connsiteY26" fmla="*/ 5563435 h 6858000"/>
              <a:gd name="connsiteX27" fmla="*/ 368130 w 1364418"/>
              <a:gd name="connsiteY27" fmla="*/ 5437125 h 6858000"/>
              <a:gd name="connsiteX28" fmla="*/ 381698 w 1364418"/>
              <a:gd name="connsiteY28" fmla="*/ 5396260 h 6858000"/>
              <a:gd name="connsiteX29" fmla="*/ 397679 w 1364418"/>
              <a:gd name="connsiteY29" fmla="*/ 5330009 h 6858000"/>
              <a:gd name="connsiteX30" fmla="*/ 431172 w 1364418"/>
              <a:gd name="connsiteY30" fmla="*/ 5273739 h 6858000"/>
              <a:gd name="connsiteX31" fmla="*/ 440771 w 1364418"/>
              <a:gd name="connsiteY31" fmla="*/ 5241779 h 6858000"/>
              <a:gd name="connsiteX32" fmla="*/ 451997 w 1364418"/>
              <a:gd name="connsiteY32" fmla="*/ 5225268 h 6858000"/>
              <a:gd name="connsiteX33" fmla="*/ 453017 w 1364418"/>
              <a:gd name="connsiteY33" fmla="*/ 5217684 h 6858000"/>
              <a:gd name="connsiteX34" fmla="*/ 460358 w 1364418"/>
              <a:gd name="connsiteY34" fmla="*/ 5193377 h 6858000"/>
              <a:gd name="connsiteX35" fmla="*/ 463661 w 1364418"/>
              <a:gd name="connsiteY35" fmla="*/ 5179288 h 6858000"/>
              <a:gd name="connsiteX36" fmla="*/ 464645 w 1364418"/>
              <a:gd name="connsiteY36" fmla="*/ 5173621 h 6858000"/>
              <a:gd name="connsiteX37" fmla="*/ 460279 w 1364418"/>
              <a:gd name="connsiteY37" fmla="*/ 5159961 h 6858000"/>
              <a:gd name="connsiteX38" fmla="*/ 466956 w 1364418"/>
              <a:gd name="connsiteY38" fmla="*/ 5144295 h 6858000"/>
              <a:gd name="connsiteX39" fmla="*/ 463889 w 1364418"/>
              <a:gd name="connsiteY39" fmla="*/ 5125185 h 6858000"/>
              <a:gd name="connsiteX40" fmla="*/ 470719 w 1364418"/>
              <a:gd name="connsiteY40" fmla="*/ 5121884 h 6858000"/>
              <a:gd name="connsiteX41" fmla="*/ 477755 w 1364418"/>
              <a:gd name="connsiteY41" fmla="*/ 5067850 h 6858000"/>
              <a:gd name="connsiteX42" fmla="*/ 480486 w 1364418"/>
              <a:gd name="connsiteY42" fmla="*/ 5060861 h 6858000"/>
              <a:gd name="connsiteX43" fmla="*/ 477190 w 1364418"/>
              <a:gd name="connsiteY43" fmla="*/ 5034192 h 6858000"/>
              <a:gd name="connsiteX44" fmla="*/ 478744 w 1364418"/>
              <a:gd name="connsiteY44" fmla="*/ 4993030 h 6858000"/>
              <a:gd name="connsiteX45" fmla="*/ 485653 w 1364418"/>
              <a:gd name="connsiteY45" fmla="*/ 4946844 h 6858000"/>
              <a:gd name="connsiteX46" fmla="*/ 481509 w 1364418"/>
              <a:gd name="connsiteY46" fmla="*/ 4932692 h 6858000"/>
              <a:gd name="connsiteX47" fmla="*/ 496912 w 1364418"/>
              <a:gd name="connsiteY47" fmla="*/ 4858827 h 6858000"/>
              <a:gd name="connsiteX48" fmla="*/ 502815 w 1364418"/>
              <a:gd name="connsiteY48" fmla="*/ 4821170 h 6858000"/>
              <a:gd name="connsiteX49" fmla="*/ 507548 w 1364418"/>
              <a:gd name="connsiteY49" fmla="*/ 4780965 h 6858000"/>
              <a:gd name="connsiteX50" fmla="*/ 508841 w 1364418"/>
              <a:gd name="connsiteY50" fmla="*/ 4750867 h 6858000"/>
              <a:gd name="connsiteX51" fmla="*/ 506648 w 1364418"/>
              <a:gd name="connsiteY51" fmla="*/ 4690749 h 6858000"/>
              <a:gd name="connsiteX52" fmla="*/ 502128 w 1364418"/>
              <a:gd name="connsiteY52" fmla="*/ 4584173 h 6858000"/>
              <a:gd name="connsiteX53" fmla="*/ 497211 w 1364418"/>
              <a:gd name="connsiteY53" fmla="*/ 4444346 h 6858000"/>
              <a:gd name="connsiteX54" fmla="*/ 493776 w 1364418"/>
              <a:gd name="connsiteY54" fmla="*/ 4375228 h 6858000"/>
              <a:gd name="connsiteX55" fmla="*/ 474429 w 1364418"/>
              <a:gd name="connsiteY55" fmla="*/ 4214165 h 6858000"/>
              <a:gd name="connsiteX56" fmla="*/ 478502 w 1364418"/>
              <a:gd name="connsiteY56" fmla="*/ 4090296 h 6858000"/>
              <a:gd name="connsiteX57" fmla="*/ 463758 w 1364418"/>
              <a:gd name="connsiteY57" fmla="*/ 4033999 h 6858000"/>
              <a:gd name="connsiteX58" fmla="*/ 464907 w 1364418"/>
              <a:gd name="connsiteY58" fmla="*/ 4031933 h 6858000"/>
              <a:gd name="connsiteX59" fmla="*/ 463483 w 1364418"/>
              <a:gd name="connsiteY59" fmla="*/ 4013953 h 6858000"/>
              <a:gd name="connsiteX60" fmla="*/ 449778 w 1364418"/>
              <a:gd name="connsiteY60" fmla="*/ 3974753 h 6858000"/>
              <a:gd name="connsiteX61" fmla="*/ 451376 w 1364418"/>
              <a:gd name="connsiteY61" fmla="*/ 3969950 h 6858000"/>
              <a:gd name="connsiteX62" fmla="*/ 444798 w 1364418"/>
              <a:gd name="connsiteY62" fmla="*/ 3933779 h 6858000"/>
              <a:gd name="connsiteX63" fmla="*/ 446129 w 1364418"/>
              <a:gd name="connsiteY63" fmla="*/ 3933093 h 6858000"/>
              <a:gd name="connsiteX64" fmla="*/ 450483 w 1364418"/>
              <a:gd name="connsiteY64" fmla="*/ 3922082 h 6858000"/>
              <a:gd name="connsiteX65" fmla="*/ 455561 w 1364418"/>
              <a:gd name="connsiteY65" fmla="*/ 3901461 h 6858000"/>
              <a:gd name="connsiteX66" fmla="*/ 478155 w 1364418"/>
              <a:gd name="connsiteY66" fmla="*/ 3813873 h 6858000"/>
              <a:gd name="connsiteX67" fmla="*/ 477580 w 1364418"/>
              <a:gd name="connsiteY67" fmla="*/ 3806161 h 6858000"/>
              <a:gd name="connsiteX68" fmla="*/ 477887 w 1364418"/>
              <a:gd name="connsiteY68" fmla="*/ 3805957 h 6858000"/>
              <a:gd name="connsiteX69" fmla="*/ 477914 w 1364418"/>
              <a:gd name="connsiteY69" fmla="*/ 3797724 h 6858000"/>
              <a:gd name="connsiteX70" fmla="*/ 476529 w 1364418"/>
              <a:gd name="connsiteY70" fmla="*/ 3792098 h 6858000"/>
              <a:gd name="connsiteX71" fmla="*/ 475413 w 1364418"/>
              <a:gd name="connsiteY71" fmla="*/ 3777135 h 6858000"/>
              <a:gd name="connsiteX72" fmla="*/ 477146 w 1364418"/>
              <a:gd name="connsiteY72" fmla="*/ 3771656 h 6858000"/>
              <a:gd name="connsiteX73" fmla="*/ 480889 w 1364418"/>
              <a:gd name="connsiteY73" fmla="*/ 3769007 h 6858000"/>
              <a:gd name="connsiteX74" fmla="*/ 480355 w 1364418"/>
              <a:gd name="connsiteY74" fmla="*/ 3767709 h 6858000"/>
              <a:gd name="connsiteX75" fmla="*/ 489051 w 1364418"/>
              <a:gd name="connsiteY75" fmla="*/ 3738082 h 6858000"/>
              <a:gd name="connsiteX76" fmla="*/ 496397 w 1364418"/>
              <a:gd name="connsiteY76" fmla="*/ 3673397 h 6858000"/>
              <a:gd name="connsiteX77" fmla="*/ 495693 w 1364418"/>
              <a:gd name="connsiteY77" fmla="*/ 3637109 h 6858000"/>
              <a:gd name="connsiteX78" fmla="*/ 499136 w 1364418"/>
              <a:gd name="connsiteY78" fmla="*/ 3536883 h 6858000"/>
              <a:gd name="connsiteX79" fmla="*/ 506674 w 1364418"/>
              <a:gd name="connsiteY79" fmla="*/ 3435652 h 6858000"/>
              <a:gd name="connsiteX80" fmla="*/ 508345 w 1364418"/>
              <a:gd name="connsiteY80" fmla="*/ 3307769 h 6858000"/>
              <a:gd name="connsiteX81" fmla="*/ 525908 w 1364418"/>
              <a:gd name="connsiteY81" fmla="*/ 3250522 h 6858000"/>
              <a:gd name="connsiteX82" fmla="*/ 526333 w 1364418"/>
              <a:gd name="connsiteY82" fmla="*/ 3229163 h 6858000"/>
              <a:gd name="connsiteX83" fmla="*/ 528156 w 1364418"/>
              <a:gd name="connsiteY83" fmla="*/ 3217217 h 6858000"/>
              <a:gd name="connsiteX84" fmla="*/ 514991 w 1364418"/>
              <a:gd name="connsiteY84" fmla="*/ 3183755 h 6858000"/>
              <a:gd name="connsiteX85" fmla="*/ 515492 w 1364418"/>
              <a:gd name="connsiteY85" fmla="*/ 3178642 h 6858000"/>
              <a:gd name="connsiteX86" fmla="*/ 503092 w 1364418"/>
              <a:gd name="connsiteY86" fmla="*/ 3158586 h 6858000"/>
              <a:gd name="connsiteX87" fmla="*/ 488277 w 1364418"/>
              <a:gd name="connsiteY87" fmla="*/ 3129034 h 6858000"/>
              <a:gd name="connsiteX88" fmla="*/ 488942 w 1364418"/>
              <a:gd name="connsiteY88" fmla="*/ 3126682 h 6858000"/>
              <a:gd name="connsiteX89" fmla="*/ 479810 w 1364418"/>
              <a:gd name="connsiteY89" fmla="*/ 3114519 h 6858000"/>
              <a:gd name="connsiteX90" fmla="*/ 466419 w 1364418"/>
              <a:gd name="connsiteY90" fmla="*/ 3106272 h 6858000"/>
              <a:gd name="connsiteX91" fmla="*/ 439149 w 1364418"/>
              <a:gd name="connsiteY91" fmla="*/ 2958185 h 6858000"/>
              <a:gd name="connsiteX92" fmla="*/ 381763 w 1364418"/>
              <a:gd name="connsiteY92" fmla="*/ 2762989 h 6858000"/>
              <a:gd name="connsiteX93" fmla="*/ 330681 w 1364418"/>
              <a:gd name="connsiteY93" fmla="*/ 2554718 h 6858000"/>
              <a:gd name="connsiteX94" fmla="*/ 310775 w 1364418"/>
              <a:gd name="connsiteY94" fmla="*/ 2485734 h 6858000"/>
              <a:gd name="connsiteX95" fmla="*/ 301498 w 1364418"/>
              <a:gd name="connsiteY95" fmla="*/ 2447068 h 6858000"/>
              <a:gd name="connsiteX96" fmla="*/ 288459 w 1364418"/>
              <a:gd name="connsiteY96" fmla="*/ 2425819 h 6858000"/>
              <a:gd name="connsiteX97" fmla="*/ 294458 w 1364418"/>
              <a:gd name="connsiteY97" fmla="*/ 2402874 h 6858000"/>
              <a:gd name="connsiteX98" fmla="*/ 297070 w 1364418"/>
              <a:gd name="connsiteY98" fmla="*/ 2381443 h 6858000"/>
              <a:gd name="connsiteX99" fmla="*/ 273399 w 1364418"/>
              <a:gd name="connsiteY99" fmla="*/ 2261920 h 6858000"/>
              <a:gd name="connsiteX100" fmla="*/ 263286 w 1364418"/>
              <a:gd name="connsiteY100" fmla="*/ 2195378 h 6858000"/>
              <a:gd name="connsiteX101" fmla="*/ 247503 w 1364418"/>
              <a:gd name="connsiteY101" fmla="*/ 2155135 h 6858000"/>
              <a:gd name="connsiteX102" fmla="*/ 244961 w 1364418"/>
              <a:gd name="connsiteY102" fmla="*/ 2118008 h 6858000"/>
              <a:gd name="connsiteX103" fmla="*/ 245954 w 1364418"/>
              <a:gd name="connsiteY103" fmla="*/ 2050531 h 6858000"/>
              <a:gd name="connsiteX104" fmla="*/ 237760 w 1364418"/>
              <a:gd name="connsiteY104" fmla="*/ 1963269 h 6858000"/>
              <a:gd name="connsiteX105" fmla="*/ 218938 w 1364418"/>
              <a:gd name="connsiteY105" fmla="*/ 1906352 h 6858000"/>
              <a:gd name="connsiteX106" fmla="*/ 195495 w 1364418"/>
              <a:gd name="connsiteY106" fmla="*/ 1861531 h 6858000"/>
              <a:gd name="connsiteX107" fmla="*/ 149294 w 1364418"/>
              <a:gd name="connsiteY107" fmla="*/ 1732919 h 6858000"/>
              <a:gd name="connsiteX108" fmla="*/ 121605 w 1364418"/>
              <a:gd name="connsiteY108" fmla="*/ 1663540 h 6858000"/>
              <a:gd name="connsiteX109" fmla="*/ 120731 w 1364418"/>
              <a:gd name="connsiteY109" fmla="*/ 1615777 h 6858000"/>
              <a:gd name="connsiteX110" fmla="*/ 101526 w 1364418"/>
              <a:gd name="connsiteY110" fmla="*/ 1563678 h 6858000"/>
              <a:gd name="connsiteX111" fmla="*/ 114606 w 1364418"/>
              <a:gd name="connsiteY111" fmla="*/ 1519474 h 6858000"/>
              <a:gd name="connsiteX112" fmla="*/ 107348 w 1364418"/>
              <a:gd name="connsiteY112" fmla="*/ 1477995 h 6858000"/>
              <a:gd name="connsiteX113" fmla="*/ 93433 w 1364418"/>
              <a:gd name="connsiteY113" fmla="*/ 1373769 h 6858000"/>
              <a:gd name="connsiteX114" fmla="*/ 101740 w 1364418"/>
              <a:gd name="connsiteY114" fmla="*/ 1307086 h 6858000"/>
              <a:gd name="connsiteX115" fmla="*/ 102928 w 1364418"/>
              <a:gd name="connsiteY115" fmla="*/ 1189033 h 6858000"/>
              <a:gd name="connsiteX116" fmla="*/ 107613 w 1364418"/>
              <a:gd name="connsiteY116" fmla="*/ 1168288 h 6858000"/>
              <a:gd name="connsiteX117" fmla="*/ 99895 w 1364418"/>
              <a:gd name="connsiteY117" fmla="*/ 1142577 h 6858000"/>
              <a:gd name="connsiteX118" fmla="*/ 89201 w 1364418"/>
              <a:gd name="connsiteY118" fmla="*/ 1088484 h 6858000"/>
              <a:gd name="connsiteX119" fmla="*/ 77937 w 1364418"/>
              <a:gd name="connsiteY119" fmla="*/ 1016103 h 6858000"/>
              <a:gd name="connsiteX120" fmla="*/ 79393 w 1364418"/>
              <a:gd name="connsiteY120" fmla="*/ 954054 h 6858000"/>
              <a:gd name="connsiteX121" fmla="*/ 90309 w 1364418"/>
              <a:gd name="connsiteY121" fmla="*/ 921368 h 6858000"/>
              <a:gd name="connsiteX122" fmla="*/ 74258 w 1364418"/>
              <a:gd name="connsiteY122" fmla="*/ 896999 h 6858000"/>
              <a:gd name="connsiteX123" fmla="*/ 43666 w 1364418"/>
              <a:gd name="connsiteY123" fmla="*/ 821517 h 6858000"/>
              <a:gd name="connsiteX124" fmla="*/ 22616 w 1364418"/>
              <a:gd name="connsiteY124" fmla="*/ 751353 h 6858000"/>
              <a:gd name="connsiteX125" fmla="*/ 22174 w 1364418"/>
              <a:gd name="connsiteY125" fmla="*/ 721230 h 6858000"/>
              <a:gd name="connsiteX126" fmla="*/ 7845 w 1364418"/>
              <a:gd name="connsiteY126" fmla="*/ 681659 h 6858000"/>
              <a:gd name="connsiteX127" fmla="*/ 31306 w 1364418"/>
              <a:gd name="connsiteY127" fmla="*/ 619315 h 6858000"/>
              <a:gd name="connsiteX128" fmla="*/ 15184 w 1364418"/>
              <a:gd name="connsiteY128" fmla="*/ 585934 h 6858000"/>
              <a:gd name="connsiteX129" fmla="*/ 22258 w 1364418"/>
              <a:gd name="connsiteY129" fmla="*/ 538948 h 6858000"/>
              <a:gd name="connsiteX130" fmla="*/ 26166 w 1364418"/>
              <a:gd name="connsiteY130" fmla="*/ 525163 h 6858000"/>
              <a:gd name="connsiteX131" fmla="*/ 52290 w 1364418"/>
              <a:gd name="connsiteY131" fmla="*/ 446567 h 6858000"/>
              <a:gd name="connsiteX132" fmla="*/ 51538 w 1364418"/>
              <a:gd name="connsiteY132" fmla="*/ 393828 h 6858000"/>
              <a:gd name="connsiteX133" fmla="*/ 51368 w 1364418"/>
              <a:gd name="connsiteY133" fmla="*/ 353137 h 6858000"/>
              <a:gd name="connsiteX134" fmla="*/ 55970 w 1364418"/>
              <a:gd name="connsiteY134" fmla="*/ 321428 h 6858000"/>
              <a:gd name="connsiteX135" fmla="*/ 57061 w 1364418"/>
              <a:gd name="connsiteY135" fmla="*/ 275771 h 6858000"/>
              <a:gd name="connsiteX136" fmla="*/ 74088 w 1364418"/>
              <a:gd name="connsiteY136" fmla="*/ 212860 h 6858000"/>
              <a:gd name="connsiteX137" fmla="*/ 65798 w 1364418"/>
              <a:gd name="connsiteY137" fmla="*/ 144983 h 6858000"/>
              <a:gd name="connsiteX138" fmla="*/ 78082 w 1364418"/>
              <a:gd name="connsiteY138" fmla="*/ 55288 h 6858000"/>
              <a:gd name="connsiteX139" fmla="*/ 37636 w 1364418"/>
              <a:gd name="connsiteY139"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184036 w 1364418"/>
              <a:gd name="connsiteY9" fmla="*/ 6594177 h 6858000"/>
              <a:gd name="connsiteX10" fmla="*/ 251033 w 1364418"/>
              <a:gd name="connsiteY10" fmla="*/ 6492130 h 6858000"/>
              <a:gd name="connsiteX11" fmla="*/ 266720 w 1364418"/>
              <a:gd name="connsiteY11" fmla="*/ 6431610 h 6858000"/>
              <a:gd name="connsiteX12" fmla="*/ 310425 w 1364418"/>
              <a:gd name="connsiteY12" fmla="*/ 6379786 h 6858000"/>
              <a:gd name="connsiteX13" fmla="*/ 293648 w 1364418"/>
              <a:gd name="connsiteY13" fmla="*/ 6334727 h 6858000"/>
              <a:gd name="connsiteX14" fmla="*/ 271063 w 1364418"/>
              <a:gd name="connsiteY14" fmla="*/ 6313295 h 6858000"/>
              <a:gd name="connsiteX15" fmla="*/ 278227 w 1364418"/>
              <a:gd name="connsiteY15" fmla="*/ 6280046 h 6858000"/>
              <a:gd name="connsiteX16" fmla="*/ 281226 w 1364418"/>
              <a:gd name="connsiteY16" fmla="*/ 6272987 h 6858000"/>
              <a:gd name="connsiteX17" fmla="*/ 288000 w 1364418"/>
              <a:gd name="connsiteY17" fmla="*/ 6252834 h 6858000"/>
              <a:gd name="connsiteX18" fmla="*/ 265992 w 1364418"/>
              <a:gd name="connsiteY18" fmla="*/ 6202459 h 6858000"/>
              <a:gd name="connsiteX19" fmla="*/ 264790 w 1364418"/>
              <a:gd name="connsiteY19" fmla="*/ 6153037 h 6858000"/>
              <a:gd name="connsiteX20" fmla="*/ 280205 w 1364418"/>
              <a:gd name="connsiteY20" fmla="*/ 6078132 h 6858000"/>
              <a:gd name="connsiteX21" fmla="*/ 267592 w 1364418"/>
              <a:gd name="connsiteY21" fmla="*/ 6028119 h 6858000"/>
              <a:gd name="connsiteX22" fmla="*/ 252821 w 1364418"/>
              <a:gd name="connsiteY22" fmla="*/ 5926735 h 6858000"/>
              <a:gd name="connsiteX23" fmla="*/ 302333 w 1364418"/>
              <a:gd name="connsiteY23" fmla="*/ 5712857 h 6858000"/>
              <a:gd name="connsiteX24" fmla="*/ 332131 w 1364418"/>
              <a:gd name="connsiteY24" fmla="*/ 5660491 h 6858000"/>
              <a:gd name="connsiteX25" fmla="*/ 341254 w 1364418"/>
              <a:gd name="connsiteY25" fmla="*/ 5563435 h 6858000"/>
              <a:gd name="connsiteX26" fmla="*/ 368130 w 1364418"/>
              <a:gd name="connsiteY26" fmla="*/ 5437125 h 6858000"/>
              <a:gd name="connsiteX27" fmla="*/ 381698 w 1364418"/>
              <a:gd name="connsiteY27" fmla="*/ 5396260 h 6858000"/>
              <a:gd name="connsiteX28" fmla="*/ 397679 w 1364418"/>
              <a:gd name="connsiteY28" fmla="*/ 5330009 h 6858000"/>
              <a:gd name="connsiteX29" fmla="*/ 431172 w 1364418"/>
              <a:gd name="connsiteY29" fmla="*/ 5273739 h 6858000"/>
              <a:gd name="connsiteX30" fmla="*/ 440771 w 1364418"/>
              <a:gd name="connsiteY30" fmla="*/ 5241779 h 6858000"/>
              <a:gd name="connsiteX31" fmla="*/ 451997 w 1364418"/>
              <a:gd name="connsiteY31" fmla="*/ 5225268 h 6858000"/>
              <a:gd name="connsiteX32" fmla="*/ 453017 w 1364418"/>
              <a:gd name="connsiteY32" fmla="*/ 5217684 h 6858000"/>
              <a:gd name="connsiteX33" fmla="*/ 460358 w 1364418"/>
              <a:gd name="connsiteY33" fmla="*/ 5193377 h 6858000"/>
              <a:gd name="connsiteX34" fmla="*/ 463661 w 1364418"/>
              <a:gd name="connsiteY34" fmla="*/ 5179288 h 6858000"/>
              <a:gd name="connsiteX35" fmla="*/ 464645 w 1364418"/>
              <a:gd name="connsiteY35" fmla="*/ 5173621 h 6858000"/>
              <a:gd name="connsiteX36" fmla="*/ 460279 w 1364418"/>
              <a:gd name="connsiteY36" fmla="*/ 5159961 h 6858000"/>
              <a:gd name="connsiteX37" fmla="*/ 466956 w 1364418"/>
              <a:gd name="connsiteY37" fmla="*/ 5144295 h 6858000"/>
              <a:gd name="connsiteX38" fmla="*/ 463889 w 1364418"/>
              <a:gd name="connsiteY38" fmla="*/ 5125185 h 6858000"/>
              <a:gd name="connsiteX39" fmla="*/ 470719 w 1364418"/>
              <a:gd name="connsiteY39" fmla="*/ 5121884 h 6858000"/>
              <a:gd name="connsiteX40" fmla="*/ 477755 w 1364418"/>
              <a:gd name="connsiteY40" fmla="*/ 5067850 h 6858000"/>
              <a:gd name="connsiteX41" fmla="*/ 480486 w 1364418"/>
              <a:gd name="connsiteY41" fmla="*/ 5060861 h 6858000"/>
              <a:gd name="connsiteX42" fmla="*/ 477190 w 1364418"/>
              <a:gd name="connsiteY42" fmla="*/ 5034192 h 6858000"/>
              <a:gd name="connsiteX43" fmla="*/ 478744 w 1364418"/>
              <a:gd name="connsiteY43" fmla="*/ 4993030 h 6858000"/>
              <a:gd name="connsiteX44" fmla="*/ 485653 w 1364418"/>
              <a:gd name="connsiteY44" fmla="*/ 4946844 h 6858000"/>
              <a:gd name="connsiteX45" fmla="*/ 481509 w 1364418"/>
              <a:gd name="connsiteY45" fmla="*/ 4932692 h 6858000"/>
              <a:gd name="connsiteX46" fmla="*/ 496912 w 1364418"/>
              <a:gd name="connsiteY46" fmla="*/ 4858827 h 6858000"/>
              <a:gd name="connsiteX47" fmla="*/ 502815 w 1364418"/>
              <a:gd name="connsiteY47" fmla="*/ 4821170 h 6858000"/>
              <a:gd name="connsiteX48" fmla="*/ 507548 w 1364418"/>
              <a:gd name="connsiteY48" fmla="*/ 4780965 h 6858000"/>
              <a:gd name="connsiteX49" fmla="*/ 508841 w 1364418"/>
              <a:gd name="connsiteY49" fmla="*/ 4750867 h 6858000"/>
              <a:gd name="connsiteX50" fmla="*/ 506648 w 1364418"/>
              <a:gd name="connsiteY50" fmla="*/ 4690749 h 6858000"/>
              <a:gd name="connsiteX51" fmla="*/ 502128 w 1364418"/>
              <a:gd name="connsiteY51" fmla="*/ 4584173 h 6858000"/>
              <a:gd name="connsiteX52" fmla="*/ 497211 w 1364418"/>
              <a:gd name="connsiteY52" fmla="*/ 4444346 h 6858000"/>
              <a:gd name="connsiteX53" fmla="*/ 493776 w 1364418"/>
              <a:gd name="connsiteY53" fmla="*/ 4375228 h 6858000"/>
              <a:gd name="connsiteX54" fmla="*/ 474429 w 1364418"/>
              <a:gd name="connsiteY54" fmla="*/ 4214165 h 6858000"/>
              <a:gd name="connsiteX55" fmla="*/ 478502 w 1364418"/>
              <a:gd name="connsiteY55" fmla="*/ 4090296 h 6858000"/>
              <a:gd name="connsiteX56" fmla="*/ 463758 w 1364418"/>
              <a:gd name="connsiteY56" fmla="*/ 4033999 h 6858000"/>
              <a:gd name="connsiteX57" fmla="*/ 464907 w 1364418"/>
              <a:gd name="connsiteY57" fmla="*/ 4031933 h 6858000"/>
              <a:gd name="connsiteX58" fmla="*/ 463483 w 1364418"/>
              <a:gd name="connsiteY58" fmla="*/ 4013953 h 6858000"/>
              <a:gd name="connsiteX59" fmla="*/ 449778 w 1364418"/>
              <a:gd name="connsiteY59" fmla="*/ 3974753 h 6858000"/>
              <a:gd name="connsiteX60" fmla="*/ 451376 w 1364418"/>
              <a:gd name="connsiteY60" fmla="*/ 3969950 h 6858000"/>
              <a:gd name="connsiteX61" fmla="*/ 444798 w 1364418"/>
              <a:gd name="connsiteY61" fmla="*/ 3933779 h 6858000"/>
              <a:gd name="connsiteX62" fmla="*/ 446129 w 1364418"/>
              <a:gd name="connsiteY62" fmla="*/ 3933093 h 6858000"/>
              <a:gd name="connsiteX63" fmla="*/ 450483 w 1364418"/>
              <a:gd name="connsiteY63" fmla="*/ 3922082 h 6858000"/>
              <a:gd name="connsiteX64" fmla="*/ 455561 w 1364418"/>
              <a:gd name="connsiteY64" fmla="*/ 3901461 h 6858000"/>
              <a:gd name="connsiteX65" fmla="*/ 478155 w 1364418"/>
              <a:gd name="connsiteY65" fmla="*/ 3813873 h 6858000"/>
              <a:gd name="connsiteX66" fmla="*/ 477580 w 1364418"/>
              <a:gd name="connsiteY66" fmla="*/ 3806161 h 6858000"/>
              <a:gd name="connsiteX67" fmla="*/ 477887 w 1364418"/>
              <a:gd name="connsiteY67" fmla="*/ 3805957 h 6858000"/>
              <a:gd name="connsiteX68" fmla="*/ 477914 w 1364418"/>
              <a:gd name="connsiteY68" fmla="*/ 3797724 h 6858000"/>
              <a:gd name="connsiteX69" fmla="*/ 476529 w 1364418"/>
              <a:gd name="connsiteY69" fmla="*/ 3792098 h 6858000"/>
              <a:gd name="connsiteX70" fmla="*/ 475413 w 1364418"/>
              <a:gd name="connsiteY70" fmla="*/ 3777135 h 6858000"/>
              <a:gd name="connsiteX71" fmla="*/ 477146 w 1364418"/>
              <a:gd name="connsiteY71" fmla="*/ 3771656 h 6858000"/>
              <a:gd name="connsiteX72" fmla="*/ 480889 w 1364418"/>
              <a:gd name="connsiteY72" fmla="*/ 3769007 h 6858000"/>
              <a:gd name="connsiteX73" fmla="*/ 480355 w 1364418"/>
              <a:gd name="connsiteY73" fmla="*/ 3767709 h 6858000"/>
              <a:gd name="connsiteX74" fmla="*/ 489051 w 1364418"/>
              <a:gd name="connsiteY74" fmla="*/ 3738082 h 6858000"/>
              <a:gd name="connsiteX75" fmla="*/ 496397 w 1364418"/>
              <a:gd name="connsiteY75" fmla="*/ 3673397 h 6858000"/>
              <a:gd name="connsiteX76" fmla="*/ 495693 w 1364418"/>
              <a:gd name="connsiteY76" fmla="*/ 3637109 h 6858000"/>
              <a:gd name="connsiteX77" fmla="*/ 499136 w 1364418"/>
              <a:gd name="connsiteY77" fmla="*/ 3536883 h 6858000"/>
              <a:gd name="connsiteX78" fmla="*/ 506674 w 1364418"/>
              <a:gd name="connsiteY78" fmla="*/ 3435652 h 6858000"/>
              <a:gd name="connsiteX79" fmla="*/ 508345 w 1364418"/>
              <a:gd name="connsiteY79" fmla="*/ 3307769 h 6858000"/>
              <a:gd name="connsiteX80" fmla="*/ 525908 w 1364418"/>
              <a:gd name="connsiteY80" fmla="*/ 3250522 h 6858000"/>
              <a:gd name="connsiteX81" fmla="*/ 526333 w 1364418"/>
              <a:gd name="connsiteY81" fmla="*/ 3229163 h 6858000"/>
              <a:gd name="connsiteX82" fmla="*/ 528156 w 1364418"/>
              <a:gd name="connsiteY82" fmla="*/ 3217217 h 6858000"/>
              <a:gd name="connsiteX83" fmla="*/ 514991 w 1364418"/>
              <a:gd name="connsiteY83" fmla="*/ 3183755 h 6858000"/>
              <a:gd name="connsiteX84" fmla="*/ 515492 w 1364418"/>
              <a:gd name="connsiteY84" fmla="*/ 3178642 h 6858000"/>
              <a:gd name="connsiteX85" fmla="*/ 503092 w 1364418"/>
              <a:gd name="connsiteY85" fmla="*/ 3158586 h 6858000"/>
              <a:gd name="connsiteX86" fmla="*/ 488277 w 1364418"/>
              <a:gd name="connsiteY86" fmla="*/ 3129034 h 6858000"/>
              <a:gd name="connsiteX87" fmla="*/ 488942 w 1364418"/>
              <a:gd name="connsiteY87" fmla="*/ 3126682 h 6858000"/>
              <a:gd name="connsiteX88" fmla="*/ 479810 w 1364418"/>
              <a:gd name="connsiteY88" fmla="*/ 3114519 h 6858000"/>
              <a:gd name="connsiteX89" fmla="*/ 466419 w 1364418"/>
              <a:gd name="connsiteY89" fmla="*/ 3106272 h 6858000"/>
              <a:gd name="connsiteX90" fmla="*/ 439149 w 1364418"/>
              <a:gd name="connsiteY90" fmla="*/ 2958185 h 6858000"/>
              <a:gd name="connsiteX91" fmla="*/ 381763 w 1364418"/>
              <a:gd name="connsiteY91" fmla="*/ 2762989 h 6858000"/>
              <a:gd name="connsiteX92" fmla="*/ 330681 w 1364418"/>
              <a:gd name="connsiteY92" fmla="*/ 2554718 h 6858000"/>
              <a:gd name="connsiteX93" fmla="*/ 310775 w 1364418"/>
              <a:gd name="connsiteY93" fmla="*/ 2485734 h 6858000"/>
              <a:gd name="connsiteX94" fmla="*/ 301498 w 1364418"/>
              <a:gd name="connsiteY94" fmla="*/ 2447068 h 6858000"/>
              <a:gd name="connsiteX95" fmla="*/ 288459 w 1364418"/>
              <a:gd name="connsiteY95" fmla="*/ 2425819 h 6858000"/>
              <a:gd name="connsiteX96" fmla="*/ 294458 w 1364418"/>
              <a:gd name="connsiteY96" fmla="*/ 2402874 h 6858000"/>
              <a:gd name="connsiteX97" fmla="*/ 297070 w 1364418"/>
              <a:gd name="connsiteY97" fmla="*/ 2381443 h 6858000"/>
              <a:gd name="connsiteX98" fmla="*/ 273399 w 1364418"/>
              <a:gd name="connsiteY98" fmla="*/ 2261920 h 6858000"/>
              <a:gd name="connsiteX99" fmla="*/ 263286 w 1364418"/>
              <a:gd name="connsiteY99" fmla="*/ 2195378 h 6858000"/>
              <a:gd name="connsiteX100" fmla="*/ 247503 w 1364418"/>
              <a:gd name="connsiteY100" fmla="*/ 2155135 h 6858000"/>
              <a:gd name="connsiteX101" fmla="*/ 244961 w 1364418"/>
              <a:gd name="connsiteY101" fmla="*/ 2118008 h 6858000"/>
              <a:gd name="connsiteX102" fmla="*/ 245954 w 1364418"/>
              <a:gd name="connsiteY102" fmla="*/ 2050531 h 6858000"/>
              <a:gd name="connsiteX103" fmla="*/ 237760 w 1364418"/>
              <a:gd name="connsiteY103" fmla="*/ 1963269 h 6858000"/>
              <a:gd name="connsiteX104" fmla="*/ 218938 w 1364418"/>
              <a:gd name="connsiteY104" fmla="*/ 1906352 h 6858000"/>
              <a:gd name="connsiteX105" fmla="*/ 195495 w 1364418"/>
              <a:gd name="connsiteY105" fmla="*/ 1861531 h 6858000"/>
              <a:gd name="connsiteX106" fmla="*/ 149294 w 1364418"/>
              <a:gd name="connsiteY106" fmla="*/ 1732919 h 6858000"/>
              <a:gd name="connsiteX107" fmla="*/ 121605 w 1364418"/>
              <a:gd name="connsiteY107" fmla="*/ 1663540 h 6858000"/>
              <a:gd name="connsiteX108" fmla="*/ 120731 w 1364418"/>
              <a:gd name="connsiteY108" fmla="*/ 1615777 h 6858000"/>
              <a:gd name="connsiteX109" fmla="*/ 101526 w 1364418"/>
              <a:gd name="connsiteY109" fmla="*/ 1563678 h 6858000"/>
              <a:gd name="connsiteX110" fmla="*/ 114606 w 1364418"/>
              <a:gd name="connsiteY110" fmla="*/ 1519474 h 6858000"/>
              <a:gd name="connsiteX111" fmla="*/ 107348 w 1364418"/>
              <a:gd name="connsiteY111" fmla="*/ 1477995 h 6858000"/>
              <a:gd name="connsiteX112" fmla="*/ 93433 w 1364418"/>
              <a:gd name="connsiteY112" fmla="*/ 1373769 h 6858000"/>
              <a:gd name="connsiteX113" fmla="*/ 101740 w 1364418"/>
              <a:gd name="connsiteY113" fmla="*/ 1307086 h 6858000"/>
              <a:gd name="connsiteX114" fmla="*/ 102928 w 1364418"/>
              <a:gd name="connsiteY114" fmla="*/ 1189033 h 6858000"/>
              <a:gd name="connsiteX115" fmla="*/ 107613 w 1364418"/>
              <a:gd name="connsiteY115" fmla="*/ 1168288 h 6858000"/>
              <a:gd name="connsiteX116" fmla="*/ 99895 w 1364418"/>
              <a:gd name="connsiteY116" fmla="*/ 1142577 h 6858000"/>
              <a:gd name="connsiteX117" fmla="*/ 89201 w 1364418"/>
              <a:gd name="connsiteY117" fmla="*/ 1088484 h 6858000"/>
              <a:gd name="connsiteX118" fmla="*/ 77937 w 1364418"/>
              <a:gd name="connsiteY118" fmla="*/ 1016103 h 6858000"/>
              <a:gd name="connsiteX119" fmla="*/ 79393 w 1364418"/>
              <a:gd name="connsiteY119" fmla="*/ 954054 h 6858000"/>
              <a:gd name="connsiteX120" fmla="*/ 90309 w 1364418"/>
              <a:gd name="connsiteY120" fmla="*/ 921368 h 6858000"/>
              <a:gd name="connsiteX121" fmla="*/ 74258 w 1364418"/>
              <a:gd name="connsiteY121" fmla="*/ 896999 h 6858000"/>
              <a:gd name="connsiteX122" fmla="*/ 43666 w 1364418"/>
              <a:gd name="connsiteY122" fmla="*/ 821517 h 6858000"/>
              <a:gd name="connsiteX123" fmla="*/ 22616 w 1364418"/>
              <a:gd name="connsiteY123" fmla="*/ 751353 h 6858000"/>
              <a:gd name="connsiteX124" fmla="*/ 22174 w 1364418"/>
              <a:gd name="connsiteY124" fmla="*/ 721230 h 6858000"/>
              <a:gd name="connsiteX125" fmla="*/ 7845 w 1364418"/>
              <a:gd name="connsiteY125" fmla="*/ 681659 h 6858000"/>
              <a:gd name="connsiteX126" fmla="*/ 31306 w 1364418"/>
              <a:gd name="connsiteY126" fmla="*/ 619315 h 6858000"/>
              <a:gd name="connsiteX127" fmla="*/ 15184 w 1364418"/>
              <a:gd name="connsiteY127" fmla="*/ 585934 h 6858000"/>
              <a:gd name="connsiteX128" fmla="*/ 22258 w 1364418"/>
              <a:gd name="connsiteY128" fmla="*/ 538948 h 6858000"/>
              <a:gd name="connsiteX129" fmla="*/ 26166 w 1364418"/>
              <a:gd name="connsiteY129" fmla="*/ 525163 h 6858000"/>
              <a:gd name="connsiteX130" fmla="*/ 52290 w 1364418"/>
              <a:gd name="connsiteY130" fmla="*/ 446567 h 6858000"/>
              <a:gd name="connsiteX131" fmla="*/ 51538 w 1364418"/>
              <a:gd name="connsiteY131" fmla="*/ 393828 h 6858000"/>
              <a:gd name="connsiteX132" fmla="*/ 51368 w 1364418"/>
              <a:gd name="connsiteY132" fmla="*/ 353137 h 6858000"/>
              <a:gd name="connsiteX133" fmla="*/ 55970 w 1364418"/>
              <a:gd name="connsiteY133" fmla="*/ 321428 h 6858000"/>
              <a:gd name="connsiteX134" fmla="*/ 57061 w 1364418"/>
              <a:gd name="connsiteY134" fmla="*/ 275771 h 6858000"/>
              <a:gd name="connsiteX135" fmla="*/ 74088 w 1364418"/>
              <a:gd name="connsiteY135" fmla="*/ 212860 h 6858000"/>
              <a:gd name="connsiteX136" fmla="*/ 65798 w 1364418"/>
              <a:gd name="connsiteY136" fmla="*/ 144983 h 6858000"/>
              <a:gd name="connsiteX137" fmla="*/ 78082 w 1364418"/>
              <a:gd name="connsiteY137" fmla="*/ 55288 h 6858000"/>
              <a:gd name="connsiteX138" fmla="*/ 37636 w 1364418"/>
              <a:gd name="connsiteY138"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166592 w 1364418"/>
              <a:gd name="connsiteY8" fmla="*/ 6636211 h 6858000"/>
              <a:gd name="connsiteX9" fmla="*/ 251033 w 1364418"/>
              <a:gd name="connsiteY9" fmla="*/ 6492130 h 6858000"/>
              <a:gd name="connsiteX10" fmla="*/ 266720 w 1364418"/>
              <a:gd name="connsiteY10" fmla="*/ 6431610 h 6858000"/>
              <a:gd name="connsiteX11" fmla="*/ 310425 w 1364418"/>
              <a:gd name="connsiteY11" fmla="*/ 6379786 h 6858000"/>
              <a:gd name="connsiteX12" fmla="*/ 293648 w 1364418"/>
              <a:gd name="connsiteY12" fmla="*/ 6334727 h 6858000"/>
              <a:gd name="connsiteX13" fmla="*/ 271063 w 1364418"/>
              <a:gd name="connsiteY13" fmla="*/ 6313295 h 6858000"/>
              <a:gd name="connsiteX14" fmla="*/ 278227 w 1364418"/>
              <a:gd name="connsiteY14" fmla="*/ 6280046 h 6858000"/>
              <a:gd name="connsiteX15" fmla="*/ 281226 w 1364418"/>
              <a:gd name="connsiteY15" fmla="*/ 6272987 h 6858000"/>
              <a:gd name="connsiteX16" fmla="*/ 288000 w 1364418"/>
              <a:gd name="connsiteY16" fmla="*/ 6252834 h 6858000"/>
              <a:gd name="connsiteX17" fmla="*/ 265992 w 1364418"/>
              <a:gd name="connsiteY17" fmla="*/ 6202459 h 6858000"/>
              <a:gd name="connsiteX18" fmla="*/ 264790 w 1364418"/>
              <a:gd name="connsiteY18" fmla="*/ 6153037 h 6858000"/>
              <a:gd name="connsiteX19" fmla="*/ 280205 w 1364418"/>
              <a:gd name="connsiteY19" fmla="*/ 6078132 h 6858000"/>
              <a:gd name="connsiteX20" fmla="*/ 267592 w 1364418"/>
              <a:gd name="connsiteY20" fmla="*/ 6028119 h 6858000"/>
              <a:gd name="connsiteX21" fmla="*/ 252821 w 1364418"/>
              <a:gd name="connsiteY21" fmla="*/ 5926735 h 6858000"/>
              <a:gd name="connsiteX22" fmla="*/ 302333 w 1364418"/>
              <a:gd name="connsiteY22" fmla="*/ 5712857 h 6858000"/>
              <a:gd name="connsiteX23" fmla="*/ 332131 w 1364418"/>
              <a:gd name="connsiteY23" fmla="*/ 5660491 h 6858000"/>
              <a:gd name="connsiteX24" fmla="*/ 341254 w 1364418"/>
              <a:gd name="connsiteY24" fmla="*/ 5563435 h 6858000"/>
              <a:gd name="connsiteX25" fmla="*/ 368130 w 1364418"/>
              <a:gd name="connsiteY25" fmla="*/ 5437125 h 6858000"/>
              <a:gd name="connsiteX26" fmla="*/ 381698 w 1364418"/>
              <a:gd name="connsiteY26" fmla="*/ 5396260 h 6858000"/>
              <a:gd name="connsiteX27" fmla="*/ 397679 w 1364418"/>
              <a:gd name="connsiteY27" fmla="*/ 5330009 h 6858000"/>
              <a:gd name="connsiteX28" fmla="*/ 431172 w 1364418"/>
              <a:gd name="connsiteY28" fmla="*/ 5273739 h 6858000"/>
              <a:gd name="connsiteX29" fmla="*/ 440771 w 1364418"/>
              <a:gd name="connsiteY29" fmla="*/ 5241779 h 6858000"/>
              <a:gd name="connsiteX30" fmla="*/ 451997 w 1364418"/>
              <a:gd name="connsiteY30" fmla="*/ 5225268 h 6858000"/>
              <a:gd name="connsiteX31" fmla="*/ 453017 w 1364418"/>
              <a:gd name="connsiteY31" fmla="*/ 5217684 h 6858000"/>
              <a:gd name="connsiteX32" fmla="*/ 460358 w 1364418"/>
              <a:gd name="connsiteY32" fmla="*/ 5193377 h 6858000"/>
              <a:gd name="connsiteX33" fmla="*/ 463661 w 1364418"/>
              <a:gd name="connsiteY33" fmla="*/ 5179288 h 6858000"/>
              <a:gd name="connsiteX34" fmla="*/ 464645 w 1364418"/>
              <a:gd name="connsiteY34" fmla="*/ 5173621 h 6858000"/>
              <a:gd name="connsiteX35" fmla="*/ 460279 w 1364418"/>
              <a:gd name="connsiteY35" fmla="*/ 5159961 h 6858000"/>
              <a:gd name="connsiteX36" fmla="*/ 466956 w 1364418"/>
              <a:gd name="connsiteY36" fmla="*/ 5144295 h 6858000"/>
              <a:gd name="connsiteX37" fmla="*/ 463889 w 1364418"/>
              <a:gd name="connsiteY37" fmla="*/ 5125185 h 6858000"/>
              <a:gd name="connsiteX38" fmla="*/ 470719 w 1364418"/>
              <a:gd name="connsiteY38" fmla="*/ 5121884 h 6858000"/>
              <a:gd name="connsiteX39" fmla="*/ 477755 w 1364418"/>
              <a:gd name="connsiteY39" fmla="*/ 5067850 h 6858000"/>
              <a:gd name="connsiteX40" fmla="*/ 480486 w 1364418"/>
              <a:gd name="connsiteY40" fmla="*/ 5060861 h 6858000"/>
              <a:gd name="connsiteX41" fmla="*/ 477190 w 1364418"/>
              <a:gd name="connsiteY41" fmla="*/ 5034192 h 6858000"/>
              <a:gd name="connsiteX42" fmla="*/ 478744 w 1364418"/>
              <a:gd name="connsiteY42" fmla="*/ 4993030 h 6858000"/>
              <a:gd name="connsiteX43" fmla="*/ 485653 w 1364418"/>
              <a:gd name="connsiteY43" fmla="*/ 4946844 h 6858000"/>
              <a:gd name="connsiteX44" fmla="*/ 481509 w 1364418"/>
              <a:gd name="connsiteY44" fmla="*/ 4932692 h 6858000"/>
              <a:gd name="connsiteX45" fmla="*/ 496912 w 1364418"/>
              <a:gd name="connsiteY45" fmla="*/ 4858827 h 6858000"/>
              <a:gd name="connsiteX46" fmla="*/ 502815 w 1364418"/>
              <a:gd name="connsiteY46" fmla="*/ 4821170 h 6858000"/>
              <a:gd name="connsiteX47" fmla="*/ 507548 w 1364418"/>
              <a:gd name="connsiteY47" fmla="*/ 4780965 h 6858000"/>
              <a:gd name="connsiteX48" fmla="*/ 508841 w 1364418"/>
              <a:gd name="connsiteY48" fmla="*/ 4750867 h 6858000"/>
              <a:gd name="connsiteX49" fmla="*/ 506648 w 1364418"/>
              <a:gd name="connsiteY49" fmla="*/ 4690749 h 6858000"/>
              <a:gd name="connsiteX50" fmla="*/ 502128 w 1364418"/>
              <a:gd name="connsiteY50" fmla="*/ 4584173 h 6858000"/>
              <a:gd name="connsiteX51" fmla="*/ 497211 w 1364418"/>
              <a:gd name="connsiteY51" fmla="*/ 4444346 h 6858000"/>
              <a:gd name="connsiteX52" fmla="*/ 493776 w 1364418"/>
              <a:gd name="connsiteY52" fmla="*/ 4375228 h 6858000"/>
              <a:gd name="connsiteX53" fmla="*/ 474429 w 1364418"/>
              <a:gd name="connsiteY53" fmla="*/ 4214165 h 6858000"/>
              <a:gd name="connsiteX54" fmla="*/ 478502 w 1364418"/>
              <a:gd name="connsiteY54" fmla="*/ 4090296 h 6858000"/>
              <a:gd name="connsiteX55" fmla="*/ 463758 w 1364418"/>
              <a:gd name="connsiteY55" fmla="*/ 4033999 h 6858000"/>
              <a:gd name="connsiteX56" fmla="*/ 464907 w 1364418"/>
              <a:gd name="connsiteY56" fmla="*/ 4031933 h 6858000"/>
              <a:gd name="connsiteX57" fmla="*/ 463483 w 1364418"/>
              <a:gd name="connsiteY57" fmla="*/ 4013953 h 6858000"/>
              <a:gd name="connsiteX58" fmla="*/ 449778 w 1364418"/>
              <a:gd name="connsiteY58" fmla="*/ 3974753 h 6858000"/>
              <a:gd name="connsiteX59" fmla="*/ 451376 w 1364418"/>
              <a:gd name="connsiteY59" fmla="*/ 3969950 h 6858000"/>
              <a:gd name="connsiteX60" fmla="*/ 444798 w 1364418"/>
              <a:gd name="connsiteY60" fmla="*/ 3933779 h 6858000"/>
              <a:gd name="connsiteX61" fmla="*/ 446129 w 1364418"/>
              <a:gd name="connsiteY61" fmla="*/ 3933093 h 6858000"/>
              <a:gd name="connsiteX62" fmla="*/ 450483 w 1364418"/>
              <a:gd name="connsiteY62" fmla="*/ 3922082 h 6858000"/>
              <a:gd name="connsiteX63" fmla="*/ 455561 w 1364418"/>
              <a:gd name="connsiteY63" fmla="*/ 3901461 h 6858000"/>
              <a:gd name="connsiteX64" fmla="*/ 478155 w 1364418"/>
              <a:gd name="connsiteY64" fmla="*/ 3813873 h 6858000"/>
              <a:gd name="connsiteX65" fmla="*/ 477580 w 1364418"/>
              <a:gd name="connsiteY65" fmla="*/ 3806161 h 6858000"/>
              <a:gd name="connsiteX66" fmla="*/ 477887 w 1364418"/>
              <a:gd name="connsiteY66" fmla="*/ 3805957 h 6858000"/>
              <a:gd name="connsiteX67" fmla="*/ 477914 w 1364418"/>
              <a:gd name="connsiteY67" fmla="*/ 3797724 h 6858000"/>
              <a:gd name="connsiteX68" fmla="*/ 476529 w 1364418"/>
              <a:gd name="connsiteY68" fmla="*/ 3792098 h 6858000"/>
              <a:gd name="connsiteX69" fmla="*/ 475413 w 1364418"/>
              <a:gd name="connsiteY69" fmla="*/ 3777135 h 6858000"/>
              <a:gd name="connsiteX70" fmla="*/ 477146 w 1364418"/>
              <a:gd name="connsiteY70" fmla="*/ 3771656 h 6858000"/>
              <a:gd name="connsiteX71" fmla="*/ 480889 w 1364418"/>
              <a:gd name="connsiteY71" fmla="*/ 3769007 h 6858000"/>
              <a:gd name="connsiteX72" fmla="*/ 480355 w 1364418"/>
              <a:gd name="connsiteY72" fmla="*/ 3767709 h 6858000"/>
              <a:gd name="connsiteX73" fmla="*/ 489051 w 1364418"/>
              <a:gd name="connsiteY73" fmla="*/ 3738082 h 6858000"/>
              <a:gd name="connsiteX74" fmla="*/ 496397 w 1364418"/>
              <a:gd name="connsiteY74" fmla="*/ 3673397 h 6858000"/>
              <a:gd name="connsiteX75" fmla="*/ 495693 w 1364418"/>
              <a:gd name="connsiteY75" fmla="*/ 3637109 h 6858000"/>
              <a:gd name="connsiteX76" fmla="*/ 499136 w 1364418"/>
              <a:gd name="connsiteY76" fmla="*/ 3536883 h 6858000"/>
              <a:gd name="connsiteX77" fmla="*/ 506674 w 1364418"/>
              <a:gd name="connsiteY77" fmla="*/ 3435652 h 6858000"/>
              <a:gd name="connsiteX78" fmla="*/ 508345 w 1364418"/>
              <a:gd name="connsiteY78" fmla="*/ 3307769 h 6858000"/>
              <a:gd name="connsiteX79" fmla="*/ 525908 w 1364418"/>
              <a:gd name="connsiteY79" fmla="*/ 3250522 h 6858000"/>
              <a:gd name="connsiteX80" fmla="*/ 526333 w 1364418"/>
              <a:gd name="connsiteY80" fmla="*/ 3229163 h 6858000"/>
              <a:gd name="connsiteX81" fmla="*/ 528156 w 1364418"/>
              <a:gd name="connsiteY81" fmla="*/ 3217217 h 6858000"/>
              <a:gd name="connsiteX82" fmla="*/ 514991 w 1364418"/>
              <a:gd name="connsiteY82" fmla="*/ 3183755 h 6858000"/>
              <a:gd name="connsiteX83" fmla="*/ 515492 w 1364418"/>
              <a:gd name="connsiteY83" fmla="*/ 3178642 h 6858000"/>
              <a:gd name="connsiteX84" fmla="*/ 503092 w 1364418"/>
              <a:gd name="connsiteY84" fmla="*/ 3158586 h 6858000"/>
              <a:gd name="connsiteX85" fmla="*/ 488277 w 1364418"/>
              <a:gd name="connsiteY85" fmla="*/ 3129034 h 6858000"/>
              <a:gd name="connsiteX86" fmla="*/ 488942 w 1364418"/>
              <a:gd name="connsiteY86" fmla="*/ 3126682 h 6858000"/>
              <a:gd name="connsiteX87" fmla="*/ 479810 w 1364418"/>
              <a:gd name="connsiteY87" fmla="*/ 3114519 h 6858000"/>
              <a:gd name="connsiteX88" fmla="*/ 466419 w 1364418"/>
              <a:gd name="connsiteY88" fmla="*/ 3106272 h 6858000"/>
              <a:gd name="connsiteX89" fmla="*/ 439149 w 1364418"/>
              <a:gd name="connsiteY89" fmla="*/ 2958185 h 6858000"/>
              <a:gd name="connsiteX90" fmla="*/ 381763 w 1364418"/>
              <a:gd name="connsiteY90" fmla="*/ 2762989 h 6858000"/>
              <a:gd name="connsiteX91" fmla="*/ 330681 w 1364418"/>
              <a:gd name="connsiteY91" fmla="*/ 2554718 h 6858000"/>
              <a:gd name="connsiteX92" fmla="*/ 310775 w 1364418"/>
              <a:gd name="connsiteY92" fmla="*/ 2485734 h 6858000"/>
              <a:gd name="connsiteX93" fmla="*/ 301498 w 1364418"/>
              <a:gd name="connsiteY93" fmla="*/ 2447068 h 6858000"/>
              <a:gd name="connsiteX94" fmla="*/ 288459 w 1364418"/>
              <a:gd name="connsiteY94" fmla="*/ 2425819 h 6858000"/>
              <a:gd name="connsiteX95" fmla="*/ 294458 w 1364418"/>
              <a:gd name="connsiteY95" fmla="*/ 2402874 h 6858000"/>
              <a:gd name="connsiteX96" fmla="*/ 297070 w 1364418"/>
              <a:gd name="connsiteY96" fmla="*/ 2381443 h 6858000"/>
              <a:gd name="connsiteX97" fmla="*/ 273399 w 1364418"/>
              <a:gd name="connsiteY97" fmla="*/ 2261920 h 6858000"/>
              <a:gd name="connsiteX98" fmla="*/ 263286 w 1364418"/>
              <a:gd name="connsiteY98" fmla="*/ 2195378 h 6858000"/>
              <a:gd name="connsiteX99" fmla="*/ 247503 w 1364418"/>
              <a:gd name="connsiteY99" fmla="*/ 2155135 h 6858000"/>
              <a:gd name="connsiteX100" fmla="*/ 244961 w 1364418"/>
              <a:gd name="connsiteY100" fmla="*/ 2118008 h 6858000"/>
              <a:gd name="connsiteX101" fmla="*/ 245954 w 1364418"/>
              <a:gd name="connsiteY101" fmla="*/ 2050531 h 6858000"/>
              <a:gd name="connsiteX102" fmla="*/ 237760 w 1364418"/>
              <a:gd name="connsiteY102" fmla="*/ 1963269 h 6858000"/>
              <a:gd name="connsiteX103" fmla="*/ 218938 w 1364418"/>
              <a:gd name="connsiteY103" fmla="*/ 1906352 h 6858000"/>
              <a:gd name="connsiteX104" fmla="*/ 195495 w 1364418"/>
              <a:gd name="connsiteY104" fmla="*/ 1861531 h 6858000"/>
              <a:gd name="connsiteX105" fmla="*/ 149294 w 1364418"/>
              <a:gd name="connsiteY105" fmla="*/ 1732919 h 6858000"/>
              <a:gd name="connsiteX106" fmla="*/ 121605 w 1364418"/>
              <a:gd name="connsiteY106" fmla="*/ 1663540 h 6858000"/>
              <a:gd name="connsiteX107" fmla="*/ 120731 w 1364418"/>
              <a:gd name="connsiteY107" fmla="*/ 1615777 h 6858000"/>
              <a:gd name="connsiteX108" fmla="*/ 101526 w 1364418"/>
              <a:gd name="connsiteY108" fmla="*/ 1563678 h 6858000"/>
              <a:gd name="connsiteX109" fmla="*/ 114606 w 1364418"/>
              <a:gd name="connsiteY109" fmla="*/ 1519474 h 6858000"/>
              <a:gd name="connsiteX110" fmla="*/ 107348 w 1364418"/>
              <a:gd name="connsiteY110" fmla="*/ 1477995 h 6858000"/>
              <a:gd name="connsiteX111" fmla="*/ 93433 w 1364418"/>
              <a:gd name="connsiteY111" fmla="*/ 1373769 h 6858000"/>
              <a:gd name="connsiteX112" fmla="*/ 101740 w 1364418"/>
              <a:gd name="connsiteY112" fmla="*/ 1307086 h 6858000"/>
              <a:gd name="connsiteX113" fmla="*/ 102928 w 1364418"/>
              <a:gd name="connsiteY113" fmla="*/ 1189033 h 6858000"/>
              <a:gd name="connsiteX114" fmla="*/ 107613 w 1364418"/>
              <a:gd name="connsiteY114" fmla="*/ 1168288 h 6858000"/>
              <a:gd name="connsiteX115" fmla="*/ 99895 w 1364418"/>
              <a:gd name="connsiteY115" fmla="*/ 1142577 h 6858000"/>
              <a:gd name="connsiteX116" fmla="*/ 89201 w 1364418"/>
              <a:gd name="connsiteY116" fmla="*/ 1088484 h 6858000"/>
              <a:gd name="connsiteX117" fmla="*/ 77937 w 1364418"/>
              <a:gd name="connsiteY117" fmla="*/ 1016103 h 6858000"/>
              <a:gd name="connsiteX118" fmla="*/ 79393 w 1364418"/>
              <a:gd name="connsiteY118" fmla="*/ 954054 h 6858000"/>
              <a:gd name="connsiteX119" fmla="*/ 90309 w 1364418"/>
              <a:gd name="connsiteY119" fmla="*/ 921368 h 6858000"/>
              <a:gd name="connsiteX120" fmla="*/ 74258 w 1364418"/>
              <a:gd name="connsiteY120" fmla="*/ 896999 h 6858000"/>
              <a:gd name="connsiteX121" fmla="*/ 43666 w 1364418"/>
              <a:gd name="connsiteY121" fmla="*/ 821517 h 6858000"/>
              <a:gd name="connsiteX122" fmla="*/ 22616 w 1364418"/>
              <a:gd name="connsiteY122" fmla="*/ 751353 h 6858000"/>
              <a:gd name="connsiteX123" fmla="*/ 22174 w 1364418"/>
              <a:gd name="connsiteY123" fmla="*/ 721230 h 6858000"/>
              <a:gd name="connsiteX124" fmla="*/ 7845 w 1364418"/>
              <a:gd name="connsiteY124" fmla="*/ 681659 h 6858000"/>
              <a:gd name="connsiteX125" fmla="*/ 31306 w 1364418"/>
              <a:gd name="connsiteY125" fmla="*/ 619315 h 6858000"/>
              <a:gd name="connsiteX126" fmla="*/ 15184 w 1364418"/>
              <a:gd name="connsiteY126" fmla="*/ 585934 h 6858000"/>
              <a:gd name="connsiteX127" fmla="*/ 22258 w 1364418"/>
              <a:gd name="connsiteY127" fmla="*/ 538948 h 6858000"/>
              <a:gd name="connsiteX128" fmla="*/ 26166 w 1364418"/>
              <a:gd name="connsiteY128" fmla="*/ 525163 h 6858000"/>
              <a:gd name="connsiteX129" fmla="*/ 52290 w 1364418"/>
              <a:gd name="connsiteY129" fmla="*/ 446567 h 6858000"/>
              <a:gd name="connsiteX130" fmla="*/ 51538 w 1364418"/>
              <a:gd name="connsiteY130" fmla="*/ 393828 h 6858000"/>
              <a:gd name="connsiteX131" fmla="*/ 51368 w 1364418"/>
              <a:gd name="connsiteY131" fmla="*/ 353137 h 6858000"/>
              <a:gd name="connsiteX132" fmla="*/ 55970 w 1364418"/>
              <a:gd name="connsiteY132" fmla="*/ 321428 h 6858000"/>
              <a:gd name="connsiteX133" fmla="*/ 57061 w 1364418"/>
              <a:gd name="connsiteY133" fmla="*/ 275771 h 6858000"/>
              <a:gd name="connsiteX134" fmla="*/ 74088 w 1364418"/>
              <a:gd name="connsiteY134" fmla="*/ 212860 h 6858000"/>
              <a:gd name="connsiteX135" fmla="*/ 65798 w 1364418"/>
              <a:gd name="connsiteY135" fmla="*/ 144983 h 6858000"/>
              <a:gd name="connsiteX136" fmla="*/ 78082 w 1364418"/>
              <a:gd name="connsiteY136" fmla="*/ 55288 h 6858000"/>
              <a:gd name="connsiteX137" fmla="*/ 37636 w 1364418"/>
              <a:gd name="connsiteY137"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165968 w 1364418"/>
              <a:gd name="connsiteY7" fmla="*/ 6659970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51033 w 1364418"/>
              <a:gd name="connsiteY8" fmla="*/ 6492130 h 6858000"/>
              <a:gd name="connsiteX9" fmla="*/ 266720 w 1364418"/>
              <a:gd name="connsiteY9" fmla="*/ 6431610 h 6858000"/>
              <a:gd name="connsiteX10" fmla="*/ 310425 w 1364418"/>
              <a:gd name="connsiteY10" fmla="*/ 6379786 h 6858000"/>
              <a:gd name="connsiteX11" fmla="*/ 293648 w 1364418"/>
              <a:gd name="connsiteY11" fmla="*/ 6334727 h 6858000"/>
              <a:gd name="connsiteX12" fmla="*/ 271063 w 1364418"/>
              <a:gd name="connsiteY12" fmla="*/ 6313295 h 6858000"/>
              <a:gd name="connsiteX13" fmla="*/ 278227 w 1364418"/>
              <a:gd name="connsiteY13" fmla="*/ 6280046 h 6858000"/>
              <a:gd name="connsiteX14" fmla="*/ 281226 w 1364418"/>
              <a:gd name="connsiteY14" fmla="*/ 6272987 h 6858000"/>
              <a:gd name="connsiteX15" fmla="*/ 288000 w 1364418"/>
              <a:gd name="connsiteY15" fmla="*/ 6252834 h 6858000"/>
              <a:gd name="connsiteX16" fmla="*/ 265992 w 1364418"/>
              <a:gd name="connsiteY16" fmla="*/ 6202459 h 6858000"/>
              <a:gd name="connsiteX17" fmla="*/ 264790 w 1364418"/>
              <a:gd name="connsiteY17" fmla="*/ 6153037 h 6858000"/>
              <a:gd name="connsiteX18" fmla="*/ 280205 w 1364418"/>
              <a:gd name="connsiteY18" fmla="*/ 6078132 h 6858000"/>
              <a:gd name="connsiteX19" fmla="*/ 267592 w 1364418"/>
              <a:gd name="connsiteY19" fmla="*/ 6028119 h 6858000"/>
              <a:gd name="connsiteX20" fmla="*/ 252821 w 1364418"/>
              <a:gd name="connsiteY20" fmla="*/ 5926735 h 6858000"/>
              <a:gd name="connsiteX21" fmla="*/ 302333 w 1364418"/>
              <a:gd name="connsiteY21" fmla="*/ 5712857 h 6858000"/>
              <a:gd name="connsiteX22" fmla="*/ 332131 w 1364418"/>
              <a:gd name="connsiteY22" fmla="*/ 5660491 h 6858000"/>
              <a:gd name="connsiteX23" fmla="*/ 341254 w 1364418"/>
              <a:gd name="connsiteY23" fmla="*/ 5563435 h 6858000"/>
              <a:gd name="connsiteX24" fmla="*/ 368130 w 1364418"/>
              <a:gd name="connsiteY24" fmla="*/ 5437125 h 6858000"/>
              <a:gd name="connsiteX25" fmla="*/ 381698 w 1364418"/>
              <a:gd name="connsiteY25" fmla="*/ 5396260 h 6858000"/>
              <a:gd name="connsiteX26" fmla="*/ 397679 w 1364418"/>
              <a:gd name="connsiteY26" fmla="*/ 5330009 h 6858000"/>
              <a:gd name="connsiteX27" fmla="*/ 431172 w 1364418"/>
              <a:gd name="connsiteY27" fmla="*/ 5273739 h 6858000"/>
              <a:gd name="connsiteX28" fmla="*/ 440771 w 1364418"/>
              <a:gd name="connsiteY28" fmla="*/ 5241779 h 6858000"/>
              <a:gd name="connsiteX29" fmla="*/ 451997 w 1364418"/>
              <a:gd name="connsiteY29" fmla="*/ 5225268 h 6858000"/>
              <a:gd name="connsiteX30" fmla="*/ 453017 w 1364418"/>
              <a:gd name="connsiteY30" fmla="*/ 5217684 h 6858000"/>
              <a:gd name="connsiteX31" fmla="*/ 460358 w 1364418"/>
              <a:gd name="connsiteY31" fmla="*/ 5193377 h 6858000"/>
              <a:gd name="connsiteX32" fmla="*/ 463661 w 1364418"/>
              <a:gd name="connsiteY32" fmla="*/ 5179288 h 6858000"/>
              <a:gd name="connsiteX33" fmla="*/ 464645 w 1364418"/>
              <a:gd name="connsiteY33" fmla="*/ 5173621 h 6858000"/>
              <a:gd name="connsiteX34" fmla="*/ 460279 w 1364418"/>
              <a:gd name="connsiteY34" fmla="*/ 5159961 h 6858000"/>
              <a:gd name="connsiteX35" fmla="*/ 466956 w 1364418"/>
              <a:gd name="connsiteY35" fmla="*/ 5144295 h 6858000"/>
              <a:gd name="connsiteX36" fmla="*/ 463889 w 1364418"/>
              <a:gd name="connsiteY36" fmla="*/ 5125185 h 6858000"/>
              <a:gd name="connsiteX37" fmla="*/ 470719 w 1364418"/>
              <a:gd name="connsiteY37" fmla="*/ 5121884 h 6858000"/>
              <a:gd name="connsiteX38" fmla="*/ 477755 w 1364418"/>
              <a:gd name="connsiteY38" fmla="*/ 5067850 h 6858000"/>
              <a:gd name="connsiteX39" fmla="*/ 480486 w 1364418"/>
              <a:gd name="connsiteY39" fmla="*/ 5060861 h 6858000"/>
              <a:gd name="connsiteX40" fmla="*/ 477190 w 1364418"/>
              <a:gd name="connsiteY40" fmla="*/ 5034192 h 6858000"/>
              <a:gd name="connsiteX41" fmla="*/ 478744 w 1364418"/>
              <a:gd name="connsiteY41" fmla="*/ 4993030 h 6858000"/>
              <a:gd name="connsiteX42" fmla="*/ 485653 w 1364418"/>
              <a:gd name="connsiteY42" fmla="*/ 4946844 h 6858000"/>
              <a:gd name="connsiteX43" fmla="*/ 481509 w 1364418"/>
              <a:gd name="connsiteY43" fmla="*/ 4932692 h 6858000"/>
              <a:gd name="connsiteX44" fmla="*/ 496912 w 1364418"/>
              <a:gd name="connsiteY44" fmla="*/ 4858827 h 6858000"/>
              <a:gd name="connsiteX45" fmla="*/ 502815 w 1364418"/>
              <a:gd name="connsiteY45" fmla="*/ 4821170 h 6858000"/>
              <a:gd name="connsiteX46" fmla="*/ 507548 w 1364418"/>
              <a:gd name="connsiteY46" fmla="*/ 4780965 h 6858000"/>
              <a:gd name="connsiteX47" fmla="*/ 508841 w 1364418"/>
              <a:gd name="connsiteY47" fmla="*/ 4750867 h 6858000"/>
              <a:gd name="connsiteX48" fmla="*/ 506648 w 1364418"/>
              <a:gd name="connsiteY48" fmla="*/ 4690749 h 6858000"/>
              <a:gd name="connsiteX49" fmla="*/ 502128 w 1364418"/>
              <a:gd name="connsiteY49" fmla="*/ 4584173 h 6858000"/>
              <a:gd name="connsiteX50" fmla="*/ 497211 w 1364418"/>
              <a:gd name="connsiteY50" fmla="*/ 4444346 h 6858000"/>
              <a:gd name="connsiteX51" fmla="*/ 493776 w 1364418"/>
              <a:gd name="connsiteY51" fmla="*/ 4375228 h 6858000"/>
              <a:gd name="connsiteX52" fmla="*/ 474429 w 1364418"/>
              <a:gd name="connsiteY52" fmla="*/ 4214165 h 6858000"/>
              <a:gd name="connsiteX53" fmla="*/ 478502 w 1364418"/>
              <a:gd name="connsiteY53" fmla="*/ 4090296 h 6858000"/>
              <a:gd name="connsiteX54" fmla="*/ 463758 w 1364418"/>
              <a:gd name="connsiteY54" fmla="*/ 4033999 h 6858000"/>
              <a:gd name="connsiteX55" fmla="*/ 464907 w 1364418"/>
              <a:gd name="connsiteY55" fmla="*/ 4031933 h 6858000"/>
              <a:gd name="connsiteX56" fmla="*/ 463483 w 1364418"/>
              <a:gd name="connsiteY56" fmla="*/ 4013953 h 6858000"/>
              <a:gd name="connsiteX57" fmla="*/ 449778 w 1364418"/>
              <a:gd name="connsiteY57" fmla="*/ 3974753 h 6858000"/>
              <a:gd name="connsiteX58" fmla="*/ 451376 w 1364418"/>
              <a:gd name="connsiteY58" fmla="*/ 3969950 h 6858000"/>
              <a:gd name="connsiteX59" fmla="*/ 444798 w 1364418"/>
              <a:gd name="connsiteY59" fmla="*/ 3933779 h 6858000"/>
              <a:gd name="connsiteX60" fmla="*/ 446129 w 1364418"/>
              <a:gd name="connsiteY60" fmla="*/ 3933093 h 6858000"/>
              <a:gd name="connsiteX61" fmla="*/ 450483 w 1364418"/>
              <a:gd name="connsiteY61" fmla="*/ 3922082 h 6858000"/>
              <a:gd name="connsiteX62" fmla="*/ 455561 w 1364418"/>
              <a:gd name="connsiteY62" fmla="*/ 3901461 h 6858000"/>
              <a:gd name="connsiteX63" fmla="*/ 478155 w 1364418"/>
              <a:gd name="connsiteY63" fmla="*/ 3813873 h 6858000"/>
              <a:gd name="connsiteX64" fmla="*/ 477580 w 1364418"/>
              <a:gd name="connsiteY64" fmla="*/ 3806161 h 6858000"/>
              <a:gd name="connsiteX65" fmla="*/ 477887 w 1364418"/>
              <a:gd name="connsiteY65" fmla="*/ 3805957 h 6858000"/>
              <a:gd name="connsiteX66" fmla="*/ 477914 w 1364418"/>
              <a:gd name="connsiteY66" fmla="*/ 3797724 h 6858000"/>
              <a:gd name="connsiteX67" fmla="*/ 476529 w 1364418"/>
              <a:gd name="connsiteY67" fmla="*/ 3792098 h 6858000"/>
              <a:gd name="connsiteX68" fmla="*/ 475413 w 1364418"/>
              <a:gd name="connsiteY68" fmla="*/ 3777135 h 6858000"/>
              <a:gd name="connsiteX69" fmla="*/ 477146 w 1364418"/>
              <a:gd name="connsiteY69" fmla="*/ 3771656 h 6858000"/>
              <a:gd name="connsiteX70" fmla="*/ 480889 w 1364418"/>
              <a:gd name="connsiteY70" fmla="*/ 3769007 h 6858000"/>
              <a:gd name="connsiteX71" fmla="*/ 480355 w 1364418"/>
              <a:gd name="connsiteY71" fmla="*/ 3767709 h 6858000"/>
              <a:gd name="connsiteX72" fmla="*/ 489051 w 1364418"/>
              <a:gd name="connsiteY72" fmla="*/ 3738082 h 6858000"/>
              <a:gd name="connsiteX73" fmla="*/ 496397 w 1364418"/>
              <a:gd name="connsiteY73" fmla="*/ 3673397 h 6858000"/>
              <a:gd name="connsiteX74" fmla="*/ 495693 w 1364418"/>
              <a:gd name="connsiteY74" fmla="*/ 3637109 h 6858000"/>
              <a:gd name="connsiteX75" fmla="*/ 499136 w 1364418"/>
              <a:gd name="connsiteY75" fmla="*/ 3536883 h 6858000"/>
              <a:gd name="connsiteX76" fmla="*/ 506674 w 1364418"/>
              <a:gd name="connsiteY76" fmla="*/ 3435652 h 6858000"/>
              <a:gd name="connsiteX77" fmla="*/ 508345 w 1364418"/>
              <a:gd name="connsiteY77" fmla="*/ 3307769 h 6858000"/>
              <a:gd name="connsiteX78" fmla="*/ 525908 w 1364418"/>
              <a:gd name="connsiteY78" fmla="*/ 3250522 h 6858000"/>
              <a:gd name="connsiteX79" fmla="*/ 526333 w 1364418"/>
              <a:gd name="connsiteY79" fmla="*/ 3229163 h 6858000"/>
              <a:gd name="connsiteX80" fmla="*/ 528156 w 1364418"/>
              <a:gd name="connsiteY80" fmla="*/ 3217217 h 6858000"/>
              <a:gd name="connsiteX81" fmla="*/ 514991 w 1364418"/>
              <a:gd name="connsiteY81" fmla="*/ 3183755 h 6858000"/>
              <a:gd name="connsiteX82" fmla="*/ 515492 w 1364418"/>
              <a:gd name="connsiteY82" fmla="*/ 3178642 h 6858000"/>
              <a:gd name="connsiteX83" fmla="*/ 503092 w 1364418"/>
              <a:gd name="connsiteY83" fmla="*/ 3158586 h 6858000"/>
              <a:gd name="connsiteX84" fmla="*/ 488277 w 1364418"/>
              <a:gd name="connsiteY84" fmla="*/ 3129034 h 6858000"/>
              <a:gd name="connsiteX85" fmla="*/ 488942 w 1364418"/>
              <a:gd name="connsiteY85" fmla="*/ 3126682 h 6858000"/>
              <a:gd name="connsiteX86" fmla="*/ 479810 w 1364418"/>
              <a:gd name="connsiteY86" fmla="*/ 3114519 h 6858000"/>
              <a:gd name="connsiteX87" fmla="*/ 466419 w 1364418"/>
              <a:gd name="connsiteY87" fmla="*/ 3106272 h 6858000"/>
              <a:gd name="connsiteX88" fmla="*/ 439149 w 1364418"/>
              <a:gd name="connsiteY88" fmla="*/ 2958185 h 6858000"/>
              <a:gd name="connsiteX89" fmla="*/ 381763 w 1364418"/>
              <a:gd name="connsiteY89" fmla="*/ 2762989 h 6858000"/>
              <a:gd name="connsiteX90" fmla="*/ 330681 w 1364418"/>
              <a:gd name="connsiteY90" fmla="*/ 2554718 h 6858000"/>
              <a:gd name="connsiteX91" fmla="*/ 310775 w 1364418"/>
              <a:gd name="connsiteY91" fmla="*/ 2485734 h 6858000"/>
              <a:gd name="connsiteX92" fmla="*/ 301498 w 1364418"/>
              <a:gd name="connsiteY92" fmla="*/ 2447068 h 6858000"/>
              <a:gd name="connsiteX93" fmla="*/ 288459 w 1364418"/>
              <a:gd name="connsiteY93" fmla="*/ 2425819 h 6858000"/>
              <a:gd name="connsiteX94" fmla="*/ 294458 w 1364418"/>
              <a:gd name="connsiteY94" fmla="*/ 2402874 h 6858000"/>
              <a:gd name="connsiteX95" fmla="*/ 297070 w 1364418"/>
              <a:gd name="connsiteY95" fmla="*/ 2381443 h 6858000"/>
              <a:gd name="connsiteX96" fmla="*/ 273399 w 1364418"/>
              <a:gd name="connsiteY96" fmla="*/ 2261920 h 6858000"/>
              <a:gd name="connsiteX97" fmla="*/ 263286 w 1364418"/>
              <a:gd name="connsiteY97" fmla="*/ 2195378 h 6858000"/>
              <a:gd name="connsiteX98" fmla="*/ 247503 w 1364418"/>
              <a:gd name="connsiteY98" fmla="*/ 2155135 h 6858000"/>
              <a:gd name="connsiteX99" fmla="*/ 244961 w 1364418"/>
              <a:gd name="connsiteY99" fmla="*/ 2118008 h 6858000"/>
              <a:gd name="connsiteX100" fmla="*/ 245954 w 1364418"/>
              <a:gd name="connsiteY100" fmla="*/ 2050531 h 6858000"/>
              <a:gd name="connsiteX101" fmla="*/ 237760 w 1364418"/>
              <a:gd name="connsiteY101" fmla="*/ 1963269 h 6858000"/>
              <a:gd name="connsiteX102" fmla="*/ 218938 w 1364418"/>
              <a:gd name="connsiteY102" fmla="*/ 1906352 h 6858000"/>
              <a:gd name="connsiteX103" fmla="*/ 195495 w 1364418"/>
              <a:gd name="connsiteY103" fmla="*/ 1861531 h 6858000"/>
              <a:gd name="connsiteX104" fmla="*/ 149294 w 1364418"/>
              <a:gd name="connsiteY104" fmla="*/ 1732919 h 6858000"/>
              <a:gd name="connsiteX105" fmla="*/ 121605 w 1364418"/>
              <a:gd name="connsiteY105" fmla="*/ 1663540 h 6858000"/>
              <a:gd name="connsiteX106" fmla="*/ 120731 w 1364418"/>
              <a:gd name="connsiteY106" fmla="*/ 1615777 h 6858000"/>
              <a:gd name="connsiteX107" fmla="*/ 101526 w 1364418"/>
              <a:gd name="connsiteY107" fmla="*/ 1563678 h 6858000"/>
              <a:gd name="connsiteX108" fmla="*/ 114606 w 1364418"/>
              <a:gd name="connsiteY108" fmla="*/ 1519474 h 6858000"/>
              <a:gd name="connsiteX109" fmla="*/ 107348 w 1364418"/>
              <a:gd name="connsiteY109" fmla="*/ 1477995 h 6858000"/>
              <a:gd name="connsiteX110" fmla="*/ 93433 w 1364418"/>
              <a:gd name="connsiteY110" fmla="*/ 1373769 h 6858000"/>
              <a:gd name="connsiteX111" fmla="*/ 101740 w 1364418"/>
              <a:gd name="connsiteY111" fmla="*/ 1307086 h 6858000"/>
              <a:gd name="connsiteX112" fmla="*/ 102928 w 1364418"/>
              <a:gd name="connsiteY112" fmla="*/ 1189033 h 6858000"/>
              <a:gd name="connsiteX113" fmla="*/ 107613 w 1364418"/>
              <a:gd name="connsiteY113" fmla="*/ 1168288 h 6858000"/>
              <a:gd name="connsiteX114" fmla="*/ 99895 w 1364418"/>
              <a:gd name="connsiteY114" fmla="*/ 1142577 h 6858000"/>
              <a:gd name="connsiteX115" fmla="*/ 89201 w 1364418"/>
              <a:gd name="connsiteY115" fmla="*/ 1088484 h 6858000"/>
              <a:gd name="connsiteX116" fmla="*/ 77937 w 1364418"/>
              <a:gd name="connsiteY116" fmla="*/ 1016103 h 6858000"/>
              <a:gd name="connsiteX117" fmla="*/ 79393 w 1364418"/>
              <a:gd name="connsiteY117" fmla="*/ 954054 h 6858000"/>
              <a:gd name="connsiteX118" fmla="*/ 90309 w 1364418"/>
              <a:gd name="connsiteY118" fmla="*/ 921368 h 6858000"/>
              <a:gd name="connsiteX119" fmla="*/ 74258 w 1364418"/>
              <a:gd name="connsiteY119" fmla="*/ 896999 h 6858000"/>
              <a:gd name="connsiteX120" fmla="*/ 43666 w 1364418"/>
              <a:gd name="connsiteY120" fmla="*/ 821517 h 6858000"/>
              <a:gd name="connsiteX121" fmla="*/ 22616 w 1364418"/>
              <a:gd name="connsiteY121" fmla="*/ 751353 h 6858000"/>
              <a:gd name="connsiteX122" fmla="*/ 22174 w 1364418"/>
              <a:gd name="connsiteY122" fmla="*/ 721230 h 6858000"/>
              <a:gd name="connsiteX123" fmla="*/ 7845 w 1364418"/>
              <a:gd name="connsiteY123" fmla="*/ 681659 h 6858000"/>
              <a:gd name="connsiteX124" fmla="*/ 31306 w 1364418"/>
              <a:gd name="connsiteY124" fmla="*/ 619315 h 6858000"/>
              <a:gd name="connsiteX125" fmla="*/ 15184 w 1364418"/>
              <a:gd name="connsiteY125" fmla="*/ 585934 h 6858000"/>
              <a:gd name="connsiteX126" fmla="*/ 22258 w 1364418"/>
              <a:gd name="connsiteY126" fmla="*/ 538948 h 6858000"/>
              <a:gd name="connsiteX127" fmla="*/ 26166 w 1364418"/>
              <a:gd name="connsiteY127" fmla="*/ 525163 h 6858000"/>
              <a:gd name="connsiteX128" fmla="*/ 52290 w 1364418"/>
              <a:gd name="connsiteY128" fmla="*/ 446567 h 6858000"/>
              <a:gd name="connsiteX129" fmla="*/ 51538 w 1364418"/>
              <a:gd name="connsiteY129" fmla="*/ 393828 h 6858000"/>
              <a:gd name="connsiteX130" fmla="*/ 51368 w 1364418"/>
              <a:gd name="connsiteY130" fmla="*/ 353137 h 6858000"/>
              <a:gd name="connsiteX131" fmla="*/ 55970 w 1364418"/>
              <a:gd name="connsiteY131" fmla="*/ 321428 h 6858000"/>
              <a:gd name="connsiteX132" fmla="*/ 57061 w 1364418"/>
              <a:gd name="connsiteY132" fmla="*/ 275771 h 6858000"/>
              <a:gd name="connsiteX133" fmla="*/ 74088 w 1364418"/>
              <a:gd name="connsiteY133" fmla="*/ 212860 h 6858000"/>
              <a:gd name="connsiteX134" fmla="*/ 65798 w 1364418"/>
              <a:gd name="connsiteY134" fmla="*/ 144983 h 6858000"/>
              <a:gd name="connsiteX135" fmla="*/ 78082 w 1364418"/>
              <a:gd name="connsiteY135" fmla="*/ 55288 h 6858000"/>
              <a:gd name="connsiteX136" fmla="*/ 37636 w 1364418"/>
              <a:gd name="connsiteY136"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266720 w 1364418"/>
              <a:gd name="connsiteY8" fmla="*/ 6431610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10425 w 1364418"/>
              <a:gd name="connsiteY9" fmla="*/ 6379786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173944 w 1364418"/>
              <a:gd name="connsiteY6" fmla="*/ 6691589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5 w 1364418"/>
              <a:gd name="connsiteY4" fmla="*/ 6776847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149205 w 1364418"/>
              <a:gd name="connsiteY5" fmla="*/ 6737706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1226 w 1364418"/>
              <a:gd name="connsiteY13" fmla="*/ 6272987 h 6858000"/>
              <a:gd name="connsiteX14" fmla="*/ 288000 w 1364418"/>
              <a:gd name="connsiteY14" fmla="*/ 6252834 h 6858000"/>
              <a:gd name="connsiteX15" fmla="*/ 265992 w 1364418"/>
              <a:gd name="connsiteY15" fmla="*/ 6202459 h 6858000"/>
              <a:gd name="connsiteX16" fmla="*/ 264790 w 1364418"/>
              <a:gd name="connsiteY16" fmla="*/ 6153037 h 6858000"/>
              <a:gd name="connsiteX17" fmla="*/ 280205 w 1364418"/>
              <a:gd name="connsiteY17" fmla="*/ 6078132 h 6858000"/>
              <a:gd name="connsiteX18" fmla="*/ 267592 w 1364418"/>
              <a:gd name="connsiteY18" fmla="*/ 6028119 h 6858000"/>
              <a:gd name="connsiteX19" fmla="*/ 252821 w 1364418"/>
              <a:gd name="connsiteY19" fmla="*/ 5926735 h 6858000"/>
              <a:gd name="connsiteX20" fmla="*/ 302333 w 1364418"/>
              <a:gd name="connsiteY20" fmla="*/ 5712857 h 6858000"/>
              <a:gd name="connsiteX21" fmla="*/ 332131 w 1364418"/>
              <a:gd name="connsiteY21" fmla="*/ 5660491 h 6858000"/>
              <a:gd name="connsiteX22" fmla="*/ 341254 w 1364418"/>
              <a:gd name="connsiteY22" fmla="*/ 5563435 h 6858000"/>
              <a:gd name="connsiteX23" fmla="*/ 368130 w 1364418"/>
              <a:gd name="connsiteY23" fmla="*/ 5437125 h 6858000"/>
              <a:gd name="connsiteX24" fmla="*/ 381698 w 1364418"/>
              <a:gd name="connsiteY24" fmla="*/ 5396260 h 6858000"/>
              <a:gd name="connsiteX25" fmla="*/ 397679 w 1364418"/>
              <a:gd name="connsiteY25" fmla="*/ 5330009 h 6858000"/>
              <a:gd name="connsiteX26" fmla="*/ 431172 w 1364418"/>
              <a:gd name="connsiteY26" fmla="*/ 5273739 h 6858000"/>
              <a:gd name="connsiteX27" fmla="*/ 440771 w 1364418"/>
              <a:gd name="connsiteY27" fmla="*/ 5241779 h 6858000"/>
              <a:gd name="connsiteX28" fmla="*/ 451997 w 1364418"/>
              <a:gd name="connsiteY28" fmla="*/ 5225268 h 6858000"/>
              <a:gd name="connsiteX29" fmla="*/ 453017 w 1364418"/>
              <a:gd name="connsiteY29" fmla="*/ 5217684 h 6858000"/>
              <a:gd name="connsiteX30" fmla="*/ 460358 w 1364418"/>
              <a:gd name="connsiteY30" fmla="*/ 5193377 h 6858000"/>
              <a:gd name="connsiteX31" fmla="*/ 463661 w 1364418"/>
              <a:gd name="connsiteY31" fmla="*/ 5179288 h 6858000"/>
              <a:gd name="connsiteX32" fmla="*/ 464645 w 1364418"/>
              <a:gd name="connsiteY32" fmla="*/ 5173621 h 6858000"/>
              <a:gd name="connsiteX33" fmla="*/ 460279 w 1364418"/>
              <a:gd name="connsiteY33" fmla="*/ 5159961 h 6858000"/>
              <a:gd name="connsiteX34" fmla="*/ 466956 w 1364418"/>
              <a:gd name="connsiteY34" fmla="*/ 5144295 h 6858000"/>
              <a:gd name="connsiteX35" fmla="*/ 463889 w 1364418"/>
              <a:gd name="connsiteY35" fmla="*/ 5125185 h 6858000"/>
              <a:gd name="connsiteX36" fmla="*/ 470719 w 1364418"/>
              <a:gd name="connsiteY36" fmla="*/ 5121884 h 6858000"/>
              <a:gd name="connsiteX37" fmla="*/ 477755 w 1364418"/>
              <a:gd name="connsiteY37" fmla="*/ 5067850 h 6858000"/>
              <a:gd name="connsiteX38" fmla="*/ 480486 w 1364418"/>
              <a:gd name="connsiteY38" fmla="*/ 5060861 h 6858000"/>
              <a:gd name="connsiteX39" fmla="*/ 477190 w 1364418"/>
              <a:gd name="connsiteY39" fmla="*/ 5034192 h 6858000"/>
              <a:gd name="connsiteX40" fmla="*/ 478744 w 1364418"/>
              <a:gd name="connsiteY40" fmla="*/ 4993030 h 6858000"/>
              <a:gd name="connsiteX41" fmla="*/ 485653 w 1364418"/>
              <a:gd name="connsiteY41" fmla="*/ 4946844 h 6858000"/>
              <a:gd name="connsiteX42" fmla="*/ 481509 w 1364418"/>
              <a:gd name="connsiteY42" fmla="*/ 4932692 h 6858000"/>
              <a:gd name="connsiteX43" fmla="*/ 496912 w 1364418"/>
              <a:gd name="connsiteY43" fmla="*/ 4858827 h 6858000"/>
              <a:gd name="connsiteX44" fmla="*/ 502815 w 1364418"/>
              <a:gd name="connsiteY44" fmla="*/ 4821170 h 6858000"/>
              <a:gd name="connsiteX45" fmla="*/ 507548 w 1364418"/>
              <a:gd name="connsiteY45" fmla="*/ 4780965 h 6858000"/>
              <a:gd name="connsiteX46" fmla="*/ 508841 w 1364418"/>
              <a:gd name="connsiteY46" fmla="*/ 4750867 h 6858000"/>
              <a:gd name="connsiteX47" fmla="*/ 506648 w 1364418"/>
              <a:gd name="connsiteY47" fmla="*/ 4690749 h 6858000"/>
              <a:gd name="connsiteX48" fmla="*/ 502128 w 1364418"/>
              <a:gd name="connsiteY48" fmla="*/ 4584173 h 6858000"/>
              <a:gd name="connsiteX49" fmla="*/ 497211 w 1364418"/>
              <a:gd name="connsiteY49" fmla="*/ 4444346 h 6858000"/>
              <a:gd name="connsiteX50" fmla="*/ 493776 w 1364418"/>
              <a:gd name="connsiteY50" fmla="*/ 4375228 h 6858000"/>
              <a:gd name="connsiteX51" fmla="*/ 474429 w 1364418"/>
              <a:gd name="connsiteY51" fmla="*/ 4214165 h 6858000"/>
              <a:gd name="connsiteX52" fmla="*/ 478502 w 1364418"/>
              <a:gd name="connsiteY52" fmla="*/ 4090296 h 6858000"/>
              <a:gd name="connsiteX53" fmla="*/ 463758 w 1364418"/>
              <a:gd name="connsiteY53" fmla="*/ 4033999 h 6858000"/>
              <a:gd name="connsiteX54" fmla="*/ 464907 w 1364418"/>
              <a:gd name="connsiteY54" fmla="*/ 4031933 h 6858000"/>
              <a:gd name="connsiteX55" fmla="*/ 463483 w 1364418"/>
              <a:gd name="connsiteY55" fmla="*/ 4013953 h 6858000"/>
              <a:gd name="connsiteX56" fmla="*/ 449778 w 1364418"/>
              <a:gd name="connsiteY56" fmla="*/ 3974753 h 6858000"/>
              <a:gd name="connsiteX57" fmla="*/ 451376 w 1364418"/>
              <a:gd name="connsiteY57" fmla="*/ 3969950 h 6858000"/>
              <a:gd name="connsiteX58" fmla="*/ 444798 w 1364418"/>
              <a:gd name="connsiteY58" fmla="*/ 3933779 h 6858000"/>
              <a:gd name="connsiteX59" fmla="*/ 446129 w 1364418"/>
              <a:gd name="connsiteY59" fmla="*/ 3933093 h 6858000"/>
              <a:gd name="connsiteX60" fmla="*/ 450483 w 1364418"/>
              <a:gd name="connsiteY60" fmla="*/ 3922082 h 6858000"/>
              <a:gd name="connsiteX61" fmla="*/ 455561 w 1364418"/>
              <a:gd name="connsiteY61" fmla="*/ 3901461 h 6858000"/>
              <a:gd name="connsiteX62" fmla="*/ 478155 w 1364418"/>
              <a:gd name="connsiteY62" fmla="*/ 3813873 h 6858000"/>
              <a:gd name="connsiteX63" fmla="*/ 477580 w 1364418"/>
              <a:gd name="connsiteY63" fmla="*/ 3806161 h 6858000"/>
              <a:gd name="connsiteX64" fmla="*/ 477887 w 1364418"/>
              <a:gd name="connsiteY64" fmla="*/ 3805957 h 6858000"/>
              <a:gd name="connsiteX65" fmla="*/ 477914 w 1364418"/>
              <a:gd name="connsiteY65" fmla="*/ 3797724 h 6858000"/>
              <a:gd name="connsiteX66" fmla="*/ 476529 w 1364418"/>
              <a:gd name="connsiteY66" fmla="*/ 3792098 h 6858000"/>
              <a:gd name="connsiteX67" fmla="*/ 475413 w 1364418"/>
              <a:gd name="connsiteY67" fmla="*/ 3777135 h 6858000"/>
              <a:gd name="connsiteX68" fmla="*/ 477146 w 1364418"/>
              <a:gd name="connsiteY68" fmla="*/ 3771656 h 6858000"/>
              <a:gd name="connsiteX69" fmla="*/ 480889 w 1364418"/>
              <a:gd name="connsiteY69" fmla="*/ 3769007 h 6858000"/>
              <a:gd name="connsiteX70" fmla="*/ 480355 w 1364418"/>
              <a:gd name="connsiteY70" fmla="*/ 3767709 h 6858000"/>
              <a:gd name="connsiteX71" fmla="*/ 489051 w 1364418"/>
              <a:gd name="connsiteY71" fmla="*/ 3738082 h 6858000"/>
              <a:gd name="connsiteX72" fmla="*/ 496397 w 1364418"/>
              <a:gd name="connsiteY72" fmla="*/ 3673397 h 6858000"/>
              <a:gd name="connsiteX73" fmla="*/ 495693 w 1364418"/>
              <a:gd name="connsiteY73" fmla="*/ 3637109 h 6858000"/>
              <a:gd name="connsiteX74" fmla="*/ 499136 w 1364418"/>
              <a:gd name="connsiteY74" fmla="*/ 3536883 h 6858000"/>
              <a:gd name="connsiteX75" fmla="*/ 506674 w 1364418"/>
              <a:gd name="connsiteY75" fmla="*/ 3435652 h 6858000"/>
              <a:gd name="connsiteX76" fmla="*/ 508345 w 1364418"/>
              <a:gd name="connsiteY76" fmla="*/ 3307769 h 6858000"/>
              <a:gd name="connsiteX77" fmla="*/ 525908 w 1364418"/>
              <a:gd name="connsiteY77" fmla="*/ 3250522 h 6858000"/>
              <a:gd name="connsiteX78" fmla="*/ 526333 w 1364418"/>
              <a:gd name="connsiteY78" fmla="*/ 3229163 h 6858000"/>
              <a:gd name="connsiteX79" fmla="*/ 528156 w 1364418"/>
              <a:gd name="connsiteY79" fmla="*/ 3217217 h 6858000"/>
              <a:gd name="connsiteX80" fmla="*/ 514991 w 1364418"/>
              <a:gd name="connsiteY80" fmla="*/ 3183755 h 6858000"/>
              <a:gd name="connsiteX81" fmla="*/ 515492 w 1364418"/>
              <a:gd name="connsiteY81" fmla="*/ 3178642 h 6858000"/>
              <a:gd name="connsiteX82" fmla="*/ 503092 w 1364418"/>
              <a:gd name="connsiteY82" fmla="*/ 3158586 h 6858000"/>
              <a:gd name="connsiteX83" fmla="*/ 488277 w 1364418"/>
              <a:gd name="connsiteY83" fmla="*/ 3129034 h 6858000"/>
              <a:gd name="connsiteX84" fmla="*/ 488942 w 1364418"/>
              <a:gd name="connsiteY84" fmla="*/ 3126682 h 6858000"/>
              <a:gd name="connsiteX85" fmla="*/ 479810 w 1364418"/>
              <a:gd name="connsiteY85" fmla="*/ 3114519 h 6858000"/>
              <a:gd name="connsiteX86" fmla="*/ 466419 w 1364418"/>
              <a:gd name="connsiteY86" fmla="*/ 3106272 h 6858000"/>
              <a:gd name="connsiteX87" fmla="*/ 439149 w 1364418"/>
              <a:gd name="connsiteY87" fmla="*/ 2958185 h 6858000"/>
              <a:gd name="connsiteX88" fmla="*/ 381763 w 1364418"/>
              <a:gd name="connsiteY88" fmla="*/ 2762989 h 6858000"/>
              <a:gd name="connsiteX89" fmla="*/ 330681 w 1364418"/>
              <a:gd name="connsiteY89" fmla="*/ 2554718 h 6858000"/>
              <a:gd name="connsiteX90" fmla="*/ 310775 w 1364418"/>
              <a:gd name="connsiteY90" fmla="*/ 2485734 h 6858000"/>
              <a:gd name="connsiteX91" fmla="*/ 301498 w 1364418"/>
              <a:gd name="connsiteY91" fmla="*/ 2447068 h 6858000"/>
              <a:gd name="connsiteX92" fmla="*/ 288459 w 1364418"/>
              <a:gd name="connsiteY92" fmla="*/ 2425819 h 6858000"/>
              <a:gd name="connsiteX93" fmla="*/ 294458 w 1364418"/>
              <a:gd name="connsiteY93" fmla="*/ 2402874 h 6858000"/>
              <a:gd name="connsiteX94" fmla="*/ 297070 w 1364418"/>
              <a:gd name="connsiteY94" fmla="*/ 2381443 h 6858000"/>
              <a:gd name="connsiteX95" fmla="*/ 273399 w 1364418"/>
              <a:gd name="connsiteY95" fmla="*/ 2261920 h 6858000"/>
              <a:gd name="connsiteX96" fmla="*/ 263286 w 1364418"/>
              <a:gd name="connsiteY96" fmla="*/ 2195378 h 6858000"/>
              <a:gd name="connsiteX97" fmla="*/ 247503 w 1364418"/>
              <a:gd name="connsiteY97" fmla="*/ 2155135 h 6858000"/>
              <a:gd name="connsiteX98" fmla="*/ 244961 w 1364418"/>
              <a:gd name="connsiteY98" fmla="*/ 2118008 h 6858000"/>
              <a:gd name="connsiteX99" fmla="*/ 245954 w 1364418"/>
              <a:gd name="connsiteY99" fmla="*/ 2050531 h 6858000"/>
              <a:gd name="connsiteX100" fmla="*/ 237760 w 1364418"/>
              <a:gd name="connsiteY100" fmla="*/ 1963269 h 6858000"/>
              <a:gd name="connsiteX101" fmla="*/ 218938 w 1364418"/>
              <a:gd name="connsiteY101" fmla="*/ 1906352 h 6858000"/>
              <a:gd name="connsiteX102" fmla="*/ 195495 w 1364418"/>
              <a:gd name="connsiteY102" fmla="*/ 1861531 h 6858000"/>
              <a:gd name="connsiteX103" fmla="*/ 149294 w 1364418"/>
              <a:gd name="connsiteY103" fmla="*/ 1732919 h 6858000"/>
              <a:gd name="connsiteX104" fmla="*/ 121605 w 1364418"/>
              <a:gd name="connsiteY104" fmla="*/ 1663540 h 6858000"/>
              <a:gd name="connsiteX105" fmla="*/ 120731 w 1364418"/>
              <a:gd name="connsiteY105" fmla="*/ 1615777 h 6858000"/>
              <a:gd name="connsiteX106" fmla="*/ 101526 w 1364418"/>
              <a:gd name="connsiteY106" fmla="*/ 1563678 h 6858000"/>
              <a:gd name="connsiteX107" fmla="*/ 114606 w 1364418"/>
              <a:gd name="connsiteY107" fmla="*/ 1519474 h 6858000"/>
              <a:gd name="connsiteX108" fmla="*/ 107348 w 1364418"/>
              <a:gd name="connsiteY108" fmla="*/ 1477995 h 6858000"/>
              <a:gd name="connsiteX109" fmla="*/ 93433 w 1364418"/>
              <a:gd name="connsiteY109" fmla="*/ 1373769 h 6858000"/>
              <a:gd name="connsiteX110" fmla="*/ 101740 w 1364418"/>
              <a:gd name="connsiteY110" fmla="*/ 1307086 h 6858000"/>
              <a:gd name="connsiteX111" fmla="*/ 102928 w 1364418"/>
              <a:gd name="connsiteY111" fmla="*/ 1189033 h 6858000"/>
              <a:gd name="connsiteX112" fmla="*/ 107613 w 1364418"/>
              <a:gd name="connsiteY112" fmla="*/ 1168288 h 6858000"/>
              <a:gd name="connsiteX113" fmla="*/ 99895 w 1364418"/>
              <a:gd name="connsiteY113" fmla="*/ 1142577 h 6858000"/>
              <a:gd name="connsiteX114" fmla="*/ 89201 w 1364418"/>
              <a:gd name="connsiteY114" fmla="*/ 1088484 h 6858000"/>
              <a:gd name="connsiteX115" fmla="*/ 77937 w 1364418"/>
              <a:gd name="connsiteY115" fmla="*/ 1016103 h 6858000"/>
              <a:gd name="connsiteX116" fmla="*/ 79393 w 1364418"/>
              <a:gd name="connsiteY116" fmla="*/ 954054 h 6858000"/>
              <a:gd name="connsiteX117" fmla="*/ 90309 w 1364418"/>
              <a:gd name="connsiteY117" fmla="*/ 921368 h 6858000"/>
              <a:gd name="connsiteX118" fmla="*/ 74258 w 1364418"/>
              <a:gd name="connsiteY118" fmla="*/ 896999 h 6858000"/>
              <a:gd name="connsiteX119" fmla="*/ 43666 w 1364418"/>
              <a:gd name="connsiteY119" fmla="*/ 821517 h 6858000"/>
              <a:gd name="connsiteX120" fmla="*/ 22616 w 1364418"/>
              <a:gd name="connsiteY120" fmla="*/ 751353 h 6858000"/>
              <a:gd name="connsiteX121" fmla="*/ 22174 w 1364418"/>
              <a:gd name="connsiteY121" fmla="*/ 721230 h 6858000"/>
              <a:gd name="connsiteX122" fmla="*/ 7845 w 1364418"/>
              <a:gd name="connsiteY122" fmla="*/ 681659 h 6858000"/>
              <a:gd name="connsiteX123" fmla="*/ 31306 w 1364418"/>
              <a:gd name="connsiteY123" fmla="*/ 619315 h 6858000"/>
              <a:gd name="connsiteX124" fmla="*/ 15184 w 1364418"/>
              <a:gd name="connsiteY124" fmla="*/ 585934 h 6858000"/>
              <a:gd name="connsiteX125" fmla="*/ 22258 w 1364418"/>
              <a:gd name="connsiteY125" fmla="*/ 538948 h 6858000"/>
              <a:gd name="connsiteX126" fmla="*/ 26166 w 1364418"/>
              <a:gd name="connsiteY126" fmla="*/ 525163 h 6858000"/>
              <a:gd name="connsiteX127" fmla="*/ 52290 w 1364418"/>
              <a:gd name="connsiteY127" fmla="*/ 446567 h 6858000"/>
              <a:gd name="connsiteX128" fmla="*/ 51538 w 1364418"/>
              <a:gd name="connsiteY128" fmla="*/ 393828 h 6858000"/>
              <a:gd name="connsiteX129" fmla="*/ 51368 w 1364418"/>
              <a:gd name="connsiteY129" fmla="*/ 353137 h 6858000"/>
              <a:gd name="connsiteX130" fmla="*/ 55970 w 1364418"/>
              <a:gd name="connsiteY130" fmla="*/ 321428 h 6858000"/>
              <a:gd name="connsiteX131" fmla="*/ 57061 w 1364418"/>
              <a:gd name="connsiteY131" fmla="*/ 275771 h 6858000"/>
              <a:gd name="connsiteX132" fmla="*/ 74088 w 1364418"/>
              <a:gd name="connsiteY132" fmla="*/ 212860 h 6858000"/>
              <a:gd name="connsiteX133" fmla="*/ 65798 w 1364418"/>
              <a:gd name="connsiteY133" fmla="*/ 144983 h 6858000"/>
              <a:gd name="connsiteX134" fmla="*/ 78082 w 1364418"/>
              <a:gd name="connsiteY134" fmla="*/ 55288 h 6858000"/>
              <a:gd name="connsiteX135" fmla="*/ 37636 w 1364418"/>
              <a:gd name="connsiteY135"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1063 w 1364418"/>
              <a:gd name="connsiteY11" fmla="*/ 6313295 h 6858000"/>
              <a:gd name="connsiteX12" fmla="*/ 278227 w 1364418"/>
              <a:gd name="connsiteY12" fmla="*/ 6280046 h 6858000"/>
              <a:gd name="connsiteX13" fmla="*/ 288000 w 1364418"/>
              <a:gd name="connsiteY13" fmla="*/ 6252834 h 6858000"/>
              <a:gd name="connsiteX14" fmla="*/ 265992 w 1364418"/>
              <a:gd name="connsiteY14" fmla="*/ 6202459 h 6858000"/>
              <a:gd name="connsiteX15" fmla="*/ 264790 w 1364418"/>
              <a:gd name="connsiteY15" fmla="*/ 6153037 h 6858000"/>
              <a:gd name="connsiteX16" fmla="*/ 280205 w 1364418"/>
              <a:gd name="connsiteY16" fmla="*/ 6078132 h 6858000"/>
              <a:gd name="connsiteX17" fmla="*/ 267592 w 1364418"/>
              <a:gd name="connsiteY17" fmla="*/ 6028119 h 6858000"/>
              <a:gd name="connsiteX18" fmla="*/ 252821 w 1364418"/>
              <a:gd name="connsiteY18" fmla="*/ 5926735 h 6858000"/>
              <a:gd name="connsiteX19" fmla="*/ 302333 w 1364418"/>
              <a:gd name="connsiteY19" fmla="*/ 5712857 h 6858000"/>
              <a:gd name="connsiteX20" fmla="*/ 332131 w 1364418"/>
              <a:gd name="connsiteY20" fmla="*/ 5660491 h 6858000"/>
              <a:gd name="connsiteX21" fmla="*/ 341254 w 1364418"/>
              <a:gd name="connsiteY21" fmla="*/ 5563435 h 6858000"/>
              <a:gd name="connsiteX22" fmla="*/ 368130 w 1364418"/>
              <a:gd name="connsiteY22" fmla="*/ 5437125 h 6858000"/>
              <a:gd name="connsiteX23" fmla="*/ 381698 w 1364418"/>
              <a:gd name="connsiteY23" fmla="*/ 5396260 h 6858000"/>
              <a:gd name="connsiteX24" fmla="*/ 397679 w 1364418"/>
              <a:gd name="connsiteY24" fmla="*/ 5330009 h 6858000"/>
              <a:gd name="connsiteX25" fmla="*/ 431172 w 1364418"/>
              <a:gd name="connsiteY25" fmla="*/ 5273739 h 6858000"/>
              <a:gd name="connsiteX26" fmla="*/ 440771 w 1364418"/>
              <a:gd name="connsiteY26" fmla="*/ 5241779 h 6858000"/>
              <a:gd name="connsiteX27" fmla="*/ 451997 w 1364418"/>
              <a:gd name="connsiteY27" fmla="*/ 5225268 h 6858000"/>
              <a:gd name="connsiteX28" fmla="*/ 453017 w 1364418"/>
              <a:gd name="connsiteY28" fmla="*/ 5217684 h 6858000"/>
              <a:gd name="connsiteX29" fmla="*/ 460358 w 1364418"/>
              <a:gd name="connsiteY29" fmla="*/ 5193377 h 6858000"/>
              <a:gd name="connsiteX30" fmla="*/ 463661 w 1364418"/>
              <a:gd name="connsiteY30" fmla="*/ 5179288 h 6858000"/>
              <a:gd name="connsiteX31" fmla="*/ 464645 w 1364418"/>
              <a:gd name="connsiteY31" fmla="*/ 5173621 h 6858000"/>
              <a:gd name="connsiteX32" fmla="*/ 460279 w 1364418"/>
              <a:gd name="connsiteY32" fmla="*/ 5159961 h 6858000"/>
              <a:gd name="connsiteX33" fmla="*/ 466956 w 1364418"/>
              <a:gd name="connsiteY33" fmla="*/ 5144295 h 6858000"/>
              <a:gd name="connsiteX34" fmla="*/ 463889 w 1364418"/>
              <a:gd name="connsiteY34" fmla="*/ 5125185 h 6858000"/>
              <a:gd name="connsiteX35" fmla="*/ 470719 w 1364418"/>
              <a:gd name="connsiteY35" fmla="*/ 5121884 h 6858000"/>
              <a:gd name="connsiteX36" fmla="*/ 477755 w 1364418"/>
              <a:gd name="connsiteY36" fmla="*/ 5067850 h 6858000"/>
              <a:gd name="connsiteX37" fmla="*/ 480486 w 1364418"/>
              <a:gd name="connsiteY37" fmla="*/ 5060861 h 6858000"/>
              <a:gd name="connsiteX38" fmla="*/ 477190 w 1364418"/>
              <a:gd name="connsiteY38" fmla="*/ 5034192 h 6858000"/>
              <a:gd name="connsiteX39" fmla="*/ 478744 w 1364418"/>
              <a:gd name="connsiteY39" fmla="*/ 4993030 h 6858000"/>
              <a:gd name="connsiteX40" fmla="*/ 485653 w 1364418"/>
              <a:gd name="connsiteY40" fmla="*/ 4946844 h 6858000"/>
              <a:gd name="connsiteX41" fmla="*/ 481509 w 1364418"/>
              <a:gd name="connsiteY41" fmla="*/ 4932692 h 6858000"/>
              <a:gd name="connsiteX42" fmla="*/ 496912 w 1364418"/>
              <a:gd name="connsiteY42" fmla="*/ 4858827 h 6858000"/>
              <a:gd name="connsiteX43" fmla="*/ 502815 w 1364418"/>
              <a:gd name="connsiteY43" fmla="*/ 4821170 h 6858000"/>
              <a:gd name="connsiteX44" fmla="*/ 507548 w 1364418"/>
              <a:gd name="connsiteY44" fmla="*/ 4780965 h 6858000"/>
              <a:gd name="connsiteX45" fmla="*/ 508841 w 1364418"/>
              <a:gd name="connsiteY45" fmla="*/ 4750867 h 6858000"/>
              <a:gd name="connsiteX46" fmla="*/ 506648 w 1364418"/>
              <a:gd name="connsiteY46" fmla="*/ 4690749 h 6858000"/>
              <a:gd name="connsiteX47" fmla="*/ 502128 w 1364418"/>
              <a:gd name="connsiteY47" fmla="*/ 4584173 h 6858000"/>
              <a:gd name="connsiteX48" fmla="*/ 497211 w 1364418"/>
              <a:gd name="connsiteY48" fmla="*/ 4444346 h 6858000"/>
              <a:gd name="connsiteX49" fmla="*/ 493776 w 1364418"/>
              <a:gd name="connsiteY49" fmla="*/ 4375228 h 6858000"/>
              <a:gd name="connsiteX50" fmla="*/ 474429 w 1364418"/>
              <a:gd name="connsiteY50" fmla="*/ 4214165 h 6858000"/>
              <a:gd name="connsiteX51" fmla="*/ 478502 w 1364418"/>
              <a:gd name="connsiteY51" fmla="*/ 4090296 h 6858000"/>
              <a:gd name="connsiteX52" fmla="*/ 463758 w 1364418"/>
              <a:gd name="connsiteY52" fmla="*/ 4033999 h 6858000"/>
              <a:gd name="connsiteX53" fmla="*/ 464907 w 1364418"/>
              <a:gd name="connsiteY53" fmla="*/ 4031933 h 6858000"/>
              <a:gd name="connsiteX54" fmla="*/ 463483 w 1364418"/>
              <a:gd name="connsiteY54" fmla="*/ 4013953 h 6858000"/>
              <a:gd name="connsiteX55" fmla="*/ 449778 w 1364418"/>
              <a:gd name="connsiteY55" fmla="*/ 3974753 h 6858000"/>
              <a:gd name="connsiteX56" fmla="*/ 451376 w 1364418"/>
              <a:gd name="connsiteY56" fmla="*/ 3969950 h 6858000"/>
              <a:gd name="connsiteX57" fmla="*/ 444798 w 1364418"/>
              <a:gd name="connsiteY57" fmla="*/ 3933779 h 6858000"/>
              <a:gd name="connsiteX58" fmla="*/ 446129 w 1364418"/>
              <a:gd name="connsiteY58" fmla="*/ 3933093 h 6858000"/>
              <a:gd name="connsiteX59" fmla="*/ 450483 w 1364418"/>
              <a:gd name="connsiteY59" fmla="*/ 3922082 h 6858000"/>
              <a:gd name="connsiteX60" fmla="*/ 455561 w 1364418"/>
              <a:gd name="connsiteY60" fmla="*/ 3901461 h 6858000"/>
              <a:gd name="connsiteX61" fmla="*/ 478155 w 1364418"/>
              <a:gd name="connsiteY61" fmla="*/ 3813873 h 6858000"/>
              <a:gd name="connsiteX62" fmla="*/ 477580 w 1364418"/>
              <a:gd name="connsiteY62" fmla="*/ 3806161 h 6858000"/>
              <a:gd name="connsiteX63" fmla="*/ 477887 w 1364418"/>
              <a:gd name="connsiteY63" fmla="*/ 3805957 h 6858000"/>
              <a:gd name="connsiteX64" fmla="*/ 477914 w 1364418"/>
              <a:gd name="connsiteY64" fmla="*/ 3797724 h 6858000"/>
              <a:gd name="connsiteX65" fmla="*/ 476529 w 1364418"/>
              <a:gd name="connsiteY65" fmla="*/ 3792098 h 6858000"/>
              <a:gd name="connsiteX66" fmla="*/ 475413 w 1364418"/>
              <a:gd name="connsiteY66" fmla="*/ 3777135 h 6858000"/>
              <a:gd name="connsiteX67" fmla="*/ 477146 w 1364418"/>
              <a:gd name="connsiteY67" fmla="*/ 3771656 h 6858000"/>
              <a:gd name="connsiteX68" fmla="*/ 480889 w 1364418"/>
              <a:gd name="connsiteY68" fmla="*/ 3769007 h 6858000"/>
              <a:gd name="connsiteX69" fmla="*/ 480355 w 1364418"/>
              <a:gd name="connsiteY69" fmla="*/ 3767709 h 6858000"/>
              <a:gd name="connsiteX70" fmla="*/ 489051 w 1364418"/>
              <a:gd name="connsiteY70" fmla="*/ 3738082 h 6858000"/>
              <a:gd name="connsiteX71" fmla="*/ 496397 w 1364418"/>
              <a:gd name="connsiteY71" fmla="*/ 3673397 h 6858000"/>
              <a:gd name="connsiteX72" fmla="*/ 495693 w 1364418"/>
              <a:gd name="connsiteY72" fmla="*/ 3637109 h 6858000"/>
              <a:gd name="connsiteX73" fmla="*/ 499136 w 1364418"/>
              <a:gd name="connsiteY73" fmla="*/ 3536883 h 6858000"/>
              <a:gd name="connsiteX74" fmla="*/ 506674 w 1364418"/>
              <a:gd name="connsiteY74" fmla="*/ 3435652 h 6858000"/>
              <a:gd name="connsiteX75" fmla="*/ 508345 w 1364418"/>
              <a:gd name="connsiteY75" fmla="*/ 3307769 h 6858000"/>
              <a:gd name="connsiteX76" fmla="*/ 525908 w 1364418"/>
              <a:gd name="connsiteY76" fmla="*/ 3250522 h 6858000"/>
              <a:gd name="connsiteX77" fmla="*/ 526333 w 1364418"/>
              <a:gd name="connsiteY77" fmla="*/ 3229163 h 6858000"/>
              <a:gd name="connsiteX78" fmla="*/ 528156 w 1364418"/>
              <a:gd name="connsiteY78" fmla="*/ 3217217 h 6858000"/>
              <a:gd name="connsiteX79" fmla="*/ 514991 w 1364418"/>
              <a:gd name="connsiteY79" fmla="*/ 3183755 h 6858000"/>
              <a:gd name="connsiteX80" fmla="*/ 515492 w 1364418"/>
              <a:gd name="connsiteY80" fmla="*/ 3178642 h 6858000"/>
              <a:gd name="connsiteX81" fmla="*/ 503092 w 1364418"/>
              <a:gd name="connsiteY81" fmla="*/ 3158586 h 6858000"/>
              <a:gd name="connsiteX82" fmla="*/ 488277 w 1364418"/>
              <a:gd name="connsiteY82" fmla="*/ 3129034 h 6858000"/>
              <a:gd name="connsiteX83" fmla="*/ 488942 w 1364418"/>
              <a:gd name="connsiteY83" fmla="*/ 3126682 h 6858000"/>
              <a:gd name="connsiteX84" fmla="*/ 479810 w 1364418"/>
              <a:gd name="connsiteY84" fmla="*/ 3114519 h 6858000"/>
              <a:gd name="connsiteX85" fmla="*/ 466419 w 1364418"/>
              <a:gd name="connsiteY85" fmla="*/ 3106272 h 6858000"/>
              <a:gd name="connsiteX86" fmla="*/ 439149 w 1364418"/>
              <a:gd name="connsiteY86" fmla="*/ 2958185 h 6858000"/>
              <a:gd name="connsiteX87" fmla="*/ 381763 w 1364418"/>
              <a:gd name="connsiteY87" fmla="*/ 2762989 h 6858000"/>
              <a:gd name="connsiteX88" fmla="*/ 330681 w 1364418"/>
              <a:gd name="connsiteY88" fmla="*/ 2554718 h 6858000"/>
              <a:gd name="connsiteX89" fmla="*/ 310775 w 1364418"/>
              <a:gd name="connsiteY89" fmla="*/ 2485734 h 6858000"/>
              <a:gd name="connsiteX90" fmla="*/ 301498 w 1364418"/>
              <a:gd name="connsiteY90" fmla="*/ 2447068 h 6858000"/>
              <a:gd name="connsiteX91" fmla="*/ 288459 w 1364418"/>
              <a:gd name="connsiteY91" fmla="*/ 2425819 h 6858000"/>
              <a:gd name="connsiteX92" fmla="*/ 294458 w 1364418"/>
              <a:gd name="connsiteY92" fmla="*/ 2402874 h 6858000"/>
              <a:gd name="connsiteX93" fmla="*/ 297070 w 1364418"/>
              <a:gd name="connsiteY93" fmla="*/ 2381443 h 6858000"/>
              <a:gd name="connsiteX94" fmla="*/ 273399 w 1364418"/>
              <a:gd name="connsiteY94" fmla="*/ 2261920 h 6858000"/>
              <a:gd name="connsiteX95" fmla="*/ 263286 w 1364418"/>
              <a:gd name="connsiteY95" fmla="*/ 2195378 h 6858000"/>
              <a:gd name="connsiteX96" fmla="*/ 247503 w 1364418"/>
              <a:gd name="connsiteY96" fmla="*/ 2155135 h 6858000"/>
              <a:gd name="connsiteX97" fmla="*/ 244961 w 1364418"/>
              <a:gd name="connsiteY97" fmla="*/ 2118008 h 6858000"/>
              <a:gd name="connsiteX98" fmla="*/ 245954 w 1364418"/>
              <a:gd name="connsiteY98" fmla="*/ 2050531 h 6858000"/>
              <a:gd name="connsiteX99" fmla="*/ 237760 w 1364418"/>
              <a:gd name="connsiteY99" fmla="*/ 1963269 h 6858000"/>
              <a:gd name="connsiteX100" fmla="*/ 218938 w 1364418"/>
              <a:gd name="connsiteY100" fmla="*/ 1906352 h 6858000"/>
              <a:gd name="connsiteX101" fmla="*/ 195495 w 1364418"/>
              <a:gd name="connsiteY101" fmla="*/ 1861531 h 6858000"/>
              <a:gd name="connsiteX102" fmla="*/ 149294 w 1364418"/>
              <a:gd name="connsiteY102" fmla="*/ 1732919 h 6858000"/>
              <a:gd name="connsiteX103" fmla="*/ 121605 w 1364418"/>
              <a:gd name="connsiteY103" fmla="*/ 1663540 h 6858000"/>
              <a:gd name="connsiteX104" fmla="*/ 120731 w 1364418"/>
              <a:gd name="connsiteY104" fmla="*/ 1615777 h 6858000"/>
              <a:gd name="connsiteX105" fmla="*/ 101526 w 1364418"/>
              <a:gd name="connsiteY105" fmla="*/ 1563678 h 6858000"/>
              <a:gd name="connsiteX106" fmla="*/ 114606 w 1364418"/>
              <a:gd name="connsiteY106" fmla="*/ 1519474 h 6858000"/>
              <a:gd name="connsiteX107" fmla="*/ 107348 w 1364418"/>
              <a:gd name="connsiteY107" fmla="*/ 1477995 h 6858000"/>
              <a:gd name="connsiteX108" fmla="*/ 93433 w 1364418"/>
              <a:gd name="connsiteY108" fmla="*/ 1373769 h 6858000"/>
              <a:gd name="connsiteX109" fmla="*/ 101740 w 1364418"/>
              <a:gd name="connsiteY109" fmla="*/ 1307086 h 6858000"/>
              <a:gd name="connsiteX110" fmla="*/ 102928 w 1364418"/>
              <a:gd name="connsiteY110" fmla="*/ 1189033 h 6858000"/>
              <a:gd name="connsiteX111" fmla="*/ 107613 w 1364418"/>
              <a:gd name="connsiteY111" fmla="*/ 1168288 h 6858000"/>
              <a:gd name="connsiteX112" fmla="*/ 99895 w 1364418"/>
              <a:gd name="connsiteY112" fmla="*/ 1142577 h 6858000"/>
              <a:gd name="connsiteX113" fmla="*/ 89201 w 1364418"/>
              <a:gd name="connsiteY113" fmla="*/ 1088484 h 6858000"/>
              <a:gd name="connsiteX114" fmla="*/ 77937 w 1364418"/>
              <a:gd name="connsiteY114" fmla="*/ 1016103 h 6858000"/>
              <a:gd name="connsiteX115" fmla="*/ 79393 w 1364418"/>
              <a:gd name="connsiteY115" fmla="*/ 954054 h 6858000"/>
              <a:gd name="connsiteX116" fmla="*/ 90309 w 1364418"/>
              <a:gd name="connsiteY116" fmla="*/ 921368 h 6858000"/>
              <a:gd name="connsiteX117" fmla="*/ 74258 w 1364418"/>
              <a:gd name="connsiteY117" fmla="*/ 896999 h 6858000"/>
              <a:gd name="connsiteX118" fmla="*/ 43666 w 1364418"/>
              <a:gd name="connsiteY118" fmla="*/ 821517 h 6858000"/>
              <a:gd name="connsiteX119" fmla="*/ 22616 w 1364418"/>
              <a:gd name="connsiteY119" fmla="*/ 751353 h 6858000"/>
              <a:gd name="connsiteX120" fmla="*/ 22174 w 1364418"/>
              <a:gd name="connsiteY120" fmla="*/ 721230 h 6858000"/>
              <a:gd name="connsiteX121" fmla="*/ 7845 w 1364418"/>
              <a:gd name="connsiteY121" fmla="*/ 681659 h 6858000"/>
              <a:gd name="connsiteX122" fmla="*/ 31306 w 1364418"/>
              <a:gd name="connsiteY122" fmla="*/ 619315 h 6858000"/>
              <a:gd name="connsiteX123" fmla="*/ 15184 w 1364418"/>
              <a:gd name="connsiteY123" fmla="*/ 585934 h 6858000"/>
              <a:gd name="connsiteX124" fmla="*/ 22258 w 1364418"/>
              <a:gd name="connsiteY124" fmla="*/ 538948 h 6858000"/>
              <a:gd name="connsiteX125" fmla="*/ 26166 w 1364418"/>
              <a:gd name="connsiteY125" fmla="*/ 525163 h 6858000"/>
              <a:gd name="connsiteX126" fmla="*/ 52290 w 1364418"/>
              <a:gd name="connsiteY126" fmla="*/ 446567 h 6858000"/>
              <a:gd name="connsiteX127" fmla="*/ 51538 w 1364418"/>
              <a:gd name="connsiteY127" fmla="*/ 393828 h 6858000"/>
              <a:gd name="connsiteX128" fmla="*/ 51368 w 1364418"/>
              <a:gd name="connsiteY128" fmla="*/ 353137 h 6858000"/>
              <a:gd name="connsiteX129" fmla="*/ 55970 w 1364418"/>
              <a:gd name="connsiteY129" fmla="*/ 321428 h 6858000"/>
              <a:gd name="connsiteX130" fmla="*/ 57061 w 1364418"/>
              <a:gd name="connsiteY130" fmla="*/ 275771 h 6858000"/>
              <a:gd name="connsiteX131" fmla="*/ 74088 w 1364418"/>
              <a:gd name="connsiteY131" fmla="*/ 212860 h 6858000"/>
              <a:gd name="connsiteX132" fmla="*/ 65798 w 1364418"/>
              <a:gd name="connsiteY132" fmla="*/ 144983 h 6858000"/>
              <a:gd name="connsiteX133" fmla="*/ 78082 w 1364418"/>
              <a:gd name="connsiteY133" fmla="*/ 55288 h 6858000"/>
              <a:gd name="connsiteX134" fmla="*/ 37636 w 1364418"/>
              <a:gd name="connsiteY134"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293648 w 1364418"/>
              <a:gd name="connsiteY10" fmla="*/ 6334727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137704 w 1364418"/>
              <a:gd name="connsiteY4" fmla="*/ 6832113 h 6858000"/>
              <a:gd name="connsiteX5" fmla="*/ 209564 w 1364418"/>
              <a:gd name="connsiteY5" fmla="*/ 6777899 h 6858000"/>
              <a:gd name="connsiteX6" fmla="*/ 240339 w 1364418"/>
              <a:gd name="connsiteY6" fmla="*/ 6711686 h 6858000"/>
              <a:gd name="connsiteX7" fmla="*/ 286686 w 1364418"/>
              <a:gd name="connsiteY7" fmla="*/ 6664994 h 6858000"/>
              <a:gd name="connsiteX8" fmla="*/ 339152 w 1364418"/>
              <a:gd name="connsiteY8" fmla="*/ 6471804 h 6858000"/>
              <a:gd name="connsiteX9" fmla="*/ 334570 w 1364418"/>
              <a:gd name="connsiteY9" fmla="*/ 6389835 h 6858000"/>
              <a:gd name="connsiteX10" fmla="*/ 317792 w 1364418"/>
              <a:gd name="connsiteY10" fmla="*/ 6324679 h 6858000"/>
              <a:gd name="connsiteX11" fmla="*/ 278227 w 1364418"/>
              <a:gd name="connsiteY11" fmla="*/ 6280046 h 6858000"/>
              <a:gd name="connsiteX12" fmla="*/ 288000 w 1364418"/>
              <a:gd name="connsiteY12" fmla="*/ 6252834 h 6858000"/>
              <a:gd name="connsiteX13" fmla="*/ 265992 w 1364418"/>
              <a:gd name="connsiteY13" fmla="*/ 6202459 h 6858000"/>
              <a:gd name="connsiteX14" fmla="*/ 264790 w 1364418"/>
              <a:gd name="connsiteY14" fmla="*/ 6153037 h 6858000"/>
              <a:gd name="connsiteX15" fmla="*/ 280205 w 1364418"/>
              <a:gd name="connsiteY15" fmla="*/ 6078132 h 6858000"/>
              <a:gd name="connsiteX16" fmla="*/ 267592 w 1364418"/>
              <a:gd name="connsiteY16" fmla="*/ 6028119 h 6858000"/>
              <a:gd name="connsiteX17" fmla="*/ 252821 w 1364418"/>
              <a:gd name="connsiteY17" fmla="*/ 5926735 h 6858000"/>
              <a:gd name="connsiteX18" fmla="*/ 302333 w 1364418"/>
              <a:gd name="connsiteY18" fmla="*/ 5712857 h 6858000"/>
              <a:gd name="connsiteX19" fmla="*/ 332131 w 1364418"/>
              <a:gd name="connsiteY19" fmla="*/ 5660491 h 6858000"/>
              <a:gd name="connsiteX20" fmla="*/ 341254 w 1364418"/>
              <a:gd name="connsiteY20" fmla="*/ 5563435 h 6858000"/>
              <a:gd name="connsiteX21" fmla="*/ 368130 w 1364418"/>
              <a:gd name="connsiteY21" fmla="*/ 5437125 h 6858000"/>
              <a:gd name="connsiteX22" fmla="*/ 381698 w 1364418"/>
              <a:gd name="connsiteY22" fmla="*/ 5396260 h 6858000"/>
              <a:gd name="connsiteX23" fmla="*/ 397679 w 1364418"/>
              <a:gd name="connsiteY23" fmla="*/ 5330009 h 6858000"/>
              <a:gd name="connsiteX24" fmla="*/ 431172 w 1364418"/>
              <a:gd name="connsiteY24" fmla="*/ 5273739 h 6858000"/>
              <a:gd name="connsiteX25" fmla="*/ 440771 w 1364418"/>
              <a:gd name="connsiteY25" fmla="*/ 5241779 h 6858000"/>
              <a:gd name="connsiteX26" fmla="*/ 451997 w 1364418"/>
              <a:gd name="connsiteY26" fmla="*/ 5225268 h 6858000"/>
              <a:gd name="connsiteX27" fmla="*/ 453017 w 1364418"/>
              <a:gd name="connsiteY27" fmla="*/ 5217684 h 6858000"/>
              <a:gd name="connsiteX28" fmla="*/ 460358 w 1364418"/>
              <a:gd name="connsiteY28" fmla="*/ 5193377 h 6858000"/>
              <a:gd name="connsiteX29" fmla="*/ 463661 w 1364418"/>
              <a:gd name="connsiteY29" fmla="*/ 5179288 h 6858000"/>
              <a:gd name="connsiteX30" fmla="*/ 464645 w 1364418"/>
              <a:gd name="connsiteY30" fmla="*/ 5173621 h 6858000"/>
              <a:gd name="connsiteX31" fmla="*/ 460279 w 1364418"/>
              <a:gd name="connsiteY31" fmla="*/ 5159961 h 6858000"/>
              <a:gd name="connsiteX32" fmla="*/ 466956 w 1364418"/>
              <a:gd name="connsiteY32" fmla="*/ 5144295 h 6858000"/>
              <a:gd name="connsiteX33" fmla="*/ 463889 w 1364418"/>
              <a:gd name="connsiteY33" fmla="*/ 5125185 h 6858000"/>
              <a:gd name="connsiteX34" fmla="*/ 470719 w 1364418"/>
              <a:gd name="connsiteY34" fmla="*/ 5121884 h 6858000"/>
              <a:gd name="connsiteX35" fmla="*/ 477755 w 1364418"/>
              <a:gd name="connsiteY35" fmla="*/ 5067850 h 6858000"/>
              <a:gd name="connsiteX36" fmla="*/ 480486 w 1364418"/>
              <a:gd name="connsiteY36" fmla="*/ 5060861 h 6858000"/>
              <a:gd name="connsiteX37" fmla="*/ 477190 w 1364418"/>
              <a:gd name="connsiteY37" fmla="*/ 5034192 h 6858000"/>
              <a:gd name="connsiteX38" fmla="*/ 478744 w 1364418"/>
              <a:gd name="connsiteY38" fmla="*/ 4993030 h 6858000"/>
              <a:gd name="connsiteX39" fmla="*/ 485653 w 1364418"/>
              <a:gd name="connsiteY39" fmla="*/ 4946844 h 6858000"/>
              <a:gd name="connsiteX40" fmla="*/ 481509 w 1364418"/>
              <a:gd name="connsiteY40" fmla="*/ 4932692 h 6858000"/>
              <a:gd name="connsiteX41" fmla="*/ 496912 w 1364418"/>
              <a:gd name="connsiteY41" fmla="*/ 4858827 h 6858000"/>
              <a:gd name="connsiteX42" fmla="*/ 502815 w 1364418"/>
              <a:gd name="connsiteY42" fmla="*/ 4821170 h 6858000"/>
              <a:gd name="connsiteX43" fmla="*/ 507548 w 1364418"/>
              <a:gd name="connsiteY43" fmla="*/ 4780965 h 6858000"/>
              <a:gd name="connsiteX44" fmla="*/ 508841 w 1364418"/>
              <a:gd name="connsiteY44" fmla="*/ 4750867 h 6858000"/>
              <a:gd name="connsiteX45" fmla="*/ 506648 w 1364418"/>
              <a:gd name="connsiteY45" fmla="*/ 4690749 h 6858000"/>
              <a:gd name="connsiteX46" fmla="*/ 502128 w 1364418"/>
              <a:gd name="connsiteY46" fmla="*/ 4584173 h 6858000"/>
              <a:gd name="connsiteX47" fmla="*/ 497211 w 1364418"/>
              <a:gd name="connsiteY47" fmla="*/ 4444346 h 6858000"/>
              <a:gd name="connsiteX48" fmla="*/ 493776 w 1364418"/>
              <a:gd name="connsiteY48" fmla="*/ 4375228 h 6858000"/>
              <a:gd name="connsiteX49" fmla="*/ 474429 w 1364418"/>
              <a:gd name="connsiteY49" fmla="*/ 4214165 h 6858000"/>
              <a:gd name="connsiteX50" fmla="*/ 478502 w 1364418"/>
              <a:gd name="connsiteY50" fmla="*/ 4090296 h 6858000"/>
              <a:gd name="connsiteX51" fmla="*/ 463758 w 1364418"/>
              <a:gd name="connsiteY51" fmla="*/ 4033999 h 6858000"/>
              <a:gd name="connsiteX52" fmla="*/ 464907 w 1364418"/>
              <a:gd name="connsiteY52" fmla="*/ 4031933 h 6858000"/>
              <a:gd name="connsiteX53" fmla="*/ 463483 w 1364418"/>
              <a:gd name="connsiteY53" fmla="*/ 4013953 h 6858000"/>
              <a:gd name="connsiteX54" fmla="*/ 449778 w 1364418"/>
              <a:gd name="connsiteY54" fmla="*/ 3974753 h 6858000"/>
              <a:gd name="connsiteX55" fmla="*/ 451376 w 1364418"/>
              <a:gd name="connsiteY55" fmla="*/ 3969950 h 6858000"/>
              <a:gd name="connsiteX56" fmla="*/ 444798 w 1364418"/>
              <a:gd name="connsiteY56" fmla="*/ 3933779 h 6858000"/>
              <a:gd name="connsiteX57" fmla="*/ 446129 w 1364418"/>
              <a:gd name="connsiteY57" fmla="*/ 3933093 h 6858000"/>
              <a:gd name="connsiteX58" fmla="*/ 450483 w 1364418"/>
              <a:gd name="connsiteY58" fmla="*/ 3922082 h 6858000"/>
              <a:gd name="connsiteX59" fmla="*/ 455561 w 1364418"/>
              <a:gd name="connsiteY59" fmla="*/ 3901461 h 6858000"/>
              <a:gd name="connsiteX60" fmla="*/ 478155 w 1364418"/>
              <a:gd name="connsiteY60" fmla="*/ 3813873 h 6858000"/>
              <a:gd name="connsiteX61" fmla="*/ 477580 w 1364418"/>
              <a:gd name="connsiteY61" fmla="*/ 3806161 h 6858000"/>
              <a:gd name="connsiteX62" fmla="*/ 477887 w 1364418"/>
              <a:gd name="connsiteY62" fmla="*/ 3805957 h 6858000"/>
              <a:gd name="connsiteX63" fmla="*/ 477914 w 1364418"/>
              <a:gd name="connsiteY63" fmla="*/ 3797724 h 6858000"/>
              <a:gd name="connsiteX64" fmla="*/ 476529 w 1364418"/>
              <a:gd name="connsiteY64" fmla="*/ 3792098 h 6858000"/>
              <a:gd name="connsiteX65" fmla="*/ 475413 w 1364418"/>
              <a:gd name="connsiteY65" fmla="*/ 3777135 h 6858000"/>
              <a:gd name="connsiteX66" fmla="*/ 477146 w 1364418"/>
              <a:gd name="connsiteY66" fmla="*/ 3771656 h 6858000"/>
              <a:gd name="connsiteX67" fmla="*/ 480889 w 1364418"/>
              <a:gd name="connsiteY67" fmla="*/ 3769007 h 6858000"/>
              <a:gd name="connsiteX68" fmla="*/ 480355 w 1364418"/>
              <a:gd name="connsiteY68" fmla="*/ 3767709 h 6858000"/>
              <a:gd name="connsiteX69" fmla="*/ 489051 w 1364418"/>
              <a:gd name="connsiteY69" fmla="*/ 3738082 h 6858000"/>
              <a:gd name="connsiteX70" fmla="*/ 496397 w 1364418"/>
              <a:gd name="connsiteY70" fmla="*/ 3673397 h 6858000"/>
              <a:gd name="connsiteX71" fmla="*/ 495693 w 1364418"/>
              <a:gd name="connsiteY71" fmla="*/ 3637109 h 6858000"/>
              <a:gd name="connsiteX72" fmla="*/ 499136 w 1364418"/>
              <a:gd name="connsiteY72" fmla="*/ 3536883 h 6858000"/>
              <a:gd name="connsiteX73" fmla="*/ 506674 w 1364418"/>
              <a:gd name="connsiteY73" fmla="*/ 3435652 h 6858000"/>
              <a:gd name="connsiteX74" fmla="*/ 508345 w 1364418"/>
              <a:gd name="connsiteY74" fmla="*/ 3307769 h 6858000"/>
              <a:gd name="connsiteX75" fmla="*/ 525908 w 1364418"/>
              <a:gd name="connsiteY75" fmla="*/ 3250522 h 6858000"/>
              <a:gd name="connsiteX76" fmla="*/ 526333 w 1364418"/>
              <a:gd name="connsiteY76" fmla="*/ 3229163 h 6858000"/>
              <a:gd name="connsiteX77" fmla="*/ 528156 w 1364418"/>
              <a:gd name="connsiteY77" fmla="*/ 3217217 h 6858000"/>
              <a:gd name="connsiteX78" fmla="*/ 514991 w 1364418"/>
              <a:gd name="connsiteY78" fmla="*/ 3183755 h 6858000"/>
              <a:gd name="connsiteX79" fmla="*/ 515492 w 1364418"/>
              <a:gd name="connsiteY79" fmla="*/ 3178642 h 6858000"/>
              <a:gd name="connsiteX80" fmla="*/ 503092 w 1364418"/>
              <a:gd name="connsiteY80" fmla="*/ 3158586 h 6858000"/>
              <a:gd name="connsiteX81" fmla="*/ 488277 w 1364418"/>
              <a:gd name="connsiteY81" fmla="*/ 3129034 h 6858000"/>
              <a:gd name="connsiteX82" fmla="*/ 488942 w 1364418"/>
              <a:gd name="connsiteY82" fmla="*/ 3126682 h 6858000"/>
              <a:gd name="connsiteX83" fmla="*/ 479810 w 1364418"/>
              <a:gd name="connsiteY83" fmla="*/ 3114519 h 6858000"/>
              <a:gd name="connsiteX84" fmla="*/ 466419 w 1364418"/>
              <a:gd name="connsiteY84" fmla="*/ 3106272 h 6858000"/>
              <a:gd name="connsiteX85" fmla="*/ 439149 w 1364418"/>
              <a:gd name="connsiteY85" fmla="*/ 2958185 h 6858000"/>
              <a:gd name="connsiteX86" fmla="*/ 381763 w 1364418"/>
              <a:gd name="connsiteY86" fmla="*/ 2762989 h 6858000"/>
              <a:gd name="connsiteX87" fmla="*/ 330681 w 1364418"/>
              <a:gd name="connsiteY87" fmla="*/ 2554718 h 6858000"/>
              <a:gd name="connsiteX88" fmla="*/ 310775 w 1364418"/>
              <a:gd name="connsiteY88" fmla="*/ 2485734 h 6858000"/>
              <a:gd name="connsiteX89" fmla="*/ 301498 w 1364418"/>
              <a:gd name="connsiteY89" fmla="*/ 2447068 h 6858000"/>
              <a:gd name="connsiteX90" fmla="*/ 288459 w 1364418"/>
              <a:gd name="connsiteY90" fmla="*/ 2425819 h 6858000"/>
              <a:gd name="connsiteX91" fmla="*/ 294458 w 1364418"/>
              <a:gd name="connsiteY91" fmla="*/ 2402874 h 6858000"/>
              <a:gd name="connsiteX92" fmla="*/ 297070 w 1364418"/>
              <a:gd name="connsiteY92" fmla="*/ 2381443 h 6858000"/>
              <a:gd name="connsiteX93" fmla="*/ 273399 w 1364418"/>
              <a:gd name="connsiteY93" fmla="*/ 2261920 h 6858000"/>
              <a:gd name="connsiteX94" fmla="*/ 263286 w 1364418"/>
              <a:gd name="connsiteY94" fmla="*/ 2195378 h 6858000"/>
              <a:gd name="connsiteX95" fmla="*/ 247503 w 1364418"/>
              <a:gd name="connsiteY95" fmla="*/ 2155135 h 6858000"/>
              <a:gd name="connsiteX96" fmla="*/ 244961 w 1364418"/>
              <a:gd name="connsiteY96" fmla="*/ 2118008 h 6858000"/>
              <a:gd name="connsiteX97" fmla="*/ 245954 w 1364418"/>
              <a:gd name="connsiteY97" fmla="*/ 2050531 h 6858000"/>
              <a:gd name="connsiteX98" fmla="*/ 237760 w 1364418"/>
              <a:gd name="connsiteY98" fmla="*/ 1963269 h 6858000"/>
              <a:gd name="connsiteX99" fmla="*/ 218938 w 1364418"/>
              <a:gd name="connsiteY99" fmla="*/ 1906352 h 6858000"/>
              <a:gd name="connsiteX100" fmla="*/ 195495 w 1364418"/>
              <a:gd name="connsiteY100" fmla="*/ 1861531 h 6858000"/>
              <a:gd name="connsiteX101" fmla="*/ 149294 w 1364418"/>
              <a:gd name="connsiteY101" fmla="*/ 1732919 h 6858000"/>
              <a:gd name="connsiteX102" fmla="*/ 121605 w 1364418"/>
              <a:gd name="connsiteY102" fmla="*/ 1663540 h 6858000"/>
              <a:gd name="connsiteX103" fmla="*/ 120731 w 1364418"/>
              <a:gd name="connsiteY103" fmla="*/ 1615777 h 6858000"/>
              <a:gd name="connsiteX104" fmla="*/ 101526 w 1364418"/>
              <a:gd name="connsiteY104" fmla="*/ 1563678 h 6858000"/>
              <a:gd name="connsiteX105" fmla="*/ 114606 w 1364418"/>
              <a:gd name="connsiteY105" fmla="*/ 1519474 h 6858000"/>
              <a:gd name="connsiteX106" fmla="*/ 107348 w 1364418"/>
              <a:gd name="connsiteY106" fmla="*/ 1477995 h 6858000"/>
              <a:gd name="connsiteX107" fmla="*/ 93433 w 1364418"/>
              <a:gd name="connsiteY107" fmla="*/ 1373769 h 6858000"/>
              <a:gd name="connsiteX108" fmla="*/ 101740 w 1364418"/>
              <a:gd name="connsiteY108" fmla="*/ 1307086 h 6858000"/>
              <a:gd name="connsiteX109" fmla="*/ 102928 w 1364418"/>
              <a:gd name="connsiteY109" fmla="*/ 1189033 h 6858000"/>
              <a:gd name="connsiteX110" fmla="*/ 107613 w 1364418"/>
              <a:gd name="connsiteY110" fmla="*/ 1168288 h 6858000"/>
              <a:gd name="connsiteX111" fmla="*/ 99895 w 1364418"/>
              <a:gd name="connsiteY111" fmla="*/ 1142577 h 6858000"/>
              <a:gd name="connsiteX112" fmla="*/ 89201 w 1364418"/>
              <a:gd name="connsiteY112" fmla="*/ 1088484 h 6858000"/>
              <a:gd name="connsiteX113" fmla="*/ 77937 w 1364418"/>
              <a:gd name="connsiteY113" fmla="*/ 1016103 h 6858000"/>
              <a:gd name="connsiteX114" fmla="*/ 79393 w 1364418"/>
              <a:gd name="connsiteY114" fmla="*/ 954054 h 6858000"/>
              <a:gd name="connsiteX115" fmla="*/ 90309 w 1364418"/>
              <a:gd name="connsiteY115" fmla="*/ 921368 h 6858000"/>
              <a:gd name="connsiteX116" fmla="*/ 74258 w 1364418"/>
              <a:gd name="connsiteY116" fmla="*/ 896999 h 6858000"/>
              <a:gd name="connsiteX117" fmla="*/ 43666 w 1364418"/>
              <a:gd name="connsiteY117" fmla="*/ 821517 h 6858000"/>
              <a:gd name="connsiteX118" fmla="*/ 22616 w 1364418"/>
              <a:gd name="connsiteY118" fmla="*/ 751353 h 6858000"/>
              <a:gd name="connsiteX119" fmla="*/ 22174 w 1364418"/>
              <a:gd name="connsiteY119" fmla="*/ 721230 h 6858000"/>
              <a:gd name="connsiteX120" fmla="*/ 7845 w 1364418"/>
              <a:gd name="connsiteY120" fmla="*/ 681659 h 6858000"/>
              <a:gd name="connsiteX121" fmla="*/ 31306 w 1364418"/>
              <a:gd name="connsiteY121" fmla="*/ 619315 h 6858000"/>
              <a:gd name="connsiteX122" fmla="*/ 15184 w 1364418"/>
              <a:gd name="connsiteY122" fmla="*/ 585934 h 6858000"/>
              <a:gd name="connsiteX123" fmla="*/ 22258 w 1364418"/>
              <a:gd name="connsiteY123" fmla="*/ 538948 h 6858000"/>
              <a:gd name="connsiteX124" fmla="*/ 26166 w 1364418"/>
              <a:gd name="connsiteY124" fmla="*/ 525163 h 6858000"/>
              <a:gd name="connsiteX125" fmla="*/ 52290 w 1364418"/>
              <a:gd name="connsiteY125" fmla="*/ 446567 h 6858000"/>
              <a:gd name="connsiteX126" fmla="*/ 51538 w 1364418"/>
              <a:gd name="connsiteY126" fmla="*/ 393828 h 6858000"/>
              <a:gd name="connsiteX127" fmla="*/ 51368 w 1364418"/>
              <a:gd name="connsiteY127" fmla="*/ 353137 h 6858000"/>
              <a:gd name="connsiteX128" fmla="*/ 55970 w 1364418"/>
              <a:gd name="connsiteY128" fmla="*/ 321428 h 6858000"/>
              <a:gd name="connsiteX129" fmla="*/ 57061 w 1364418"/>
              <a:gd name="connsiteY129" fmla="*/ 275771 h 6858000"/>
              <a:gd name="connsiteX130" fmla="*/ 74088 w 1364418"/>
              <a:gd name="connsiteY130" fmla="*/ 212860 h 6858000"/>
              <a:gd name="connsiteX131" fmla="*/ 65798 w 1364418"/>
              <a:gd name="connsiteY131" fmla="*/ 144983 h 6858000"/>
              <a:gd name="connsiteX132" fmla="*/ 78082 w 1364418"/>
              <a:gd name="connsiteY132" fmla="*/ 55288 h 6858000"/>
              <a:gd name="connsiteX133" fmla="*/ 37636 w 1364418"/>
              <a:gd name="connsiteY133" fmla="*/ 0 h 6858000"/>
              <a:gd name="connsiteX0" fmla="*/ 37636 w 1364418"/>
              <a:gd name="connsiteY0" fmla="*/ 0 h 6889521"/>
              <a:gd name="connsiteX1" fmla="*/ 1364418 w 1364418"/>
              <a:gd name="connsiteY1" fmla="*/ 0 h 6889521"/>
              <a:gd name="connsiteX2" fmla="*/ 1364418 w 1364418"/>
              <a:gd name="connsiteY2" fmla="*/ 6858000 h 6889521"/>
              <a:gd name="connsiteX3" fmla="*/ 101112 w 1364418"/>
              <a:gd name="connsiteY3" fmla="*/ 6857735 h 6889521"/>
              <a:gd name="connsiteX4" fmla="*/ 222208 w 1364418"/>
              <a:gd name="connsiteY4" fmla="*/ 6882355 h 6889521"/>
              <a:gd name="connsiteX5" fmla="*/ 209564 w 1364418"/>
              <a:gd name="connsiteY5" fmla="*/ 6777899 h 6889521"/>
              <a:gd name="connsiteX6" fmla="*/ 240339 w 1364418"/>
              <a:gd name="connsiteY6" fmla="*/ 6711686 h 6889521"/>
              <a:gd name="connsiteX7" fmla="*/ 286686 w 1364418"/>
              <a:gd name="connsiteY7" fmla="*/ 6664994 h 6889521"/>
              <a:gd name="connsiteX8" fmla="*/ 339152 w 1364418"/>
              <a:gd name="connsiteY8" fmla="*/ 6471804 h 6889521"/>
              <a:gd name="connsiteX9" fmla="*/ 334570 w 1364418"/>
              <a:gd name="connsiteY9" fmla="*/ 6389835 h 6889521"/>
              <a:gd name="connsiteX10" fmla="*/ 317792 w 1364418"/>
              <a:gd name="connsiteY10" fmla="*/ 6324679 h 6889521"/>
              <a:gd name="connsiteX11" fmla="*/ 278227 w 1364418"/>
              <a:gd name="connsiteY11" fmla="*/ 6280046 h 6889521"/>
              <a:gd name="connsiteX12" fmla="*/ 288000 w 1364418"/>
              <a:gd name="connsiteY12" fmla="*/ 6252834 h 6889521"/>
              <a:gd name="connsiteX13" fmla="*/ 265992 w 1364418"/>
              <a:gd name="connsiteY13" fmla="*/ 6202459 h 6889521"/>
              <a:gd name="connsiteX14" fmla="*/ 264790 w 1364418"/>
              <a:gd name="connsiteY14" fmla="*/ 6153037 h 6889521"/>
              <a:gd name="connsiteX15" fmla="*/ 280205 w 1364418"/>
              <a:gd name="connsiteY15" fmla="*/ 6078132 h 6889521"/>
              <a:gd name="connsiteX16" fmla="*/ 267592 w 1364418"/>
              <a:gd name="connsiteY16" fmla="*/ 6028119 h 6889521"/>
              <a:gd name="connsiteX17" fmla="*/ 252821 w 1364418"/>
              <a:gd name="connsiteY17" fmla="*/ 5926735 h 6889521"/>
              <a:gd name="connsiteX18" fmla="*/ 302333 w 1364418"/>
              <a:gd name="connsiteY18" fmla="*/ 5712857 h 6889521"/>
              <a:gd name="connsiteX19" fmla="*/ 332131 w 1364418"/>
              <a:gd name="connsiteY19" fmla="*/ 5660491 h 6889521"/>
              <a:gd name="connsiteX20" fmla="*/ 341254 w 1364418"/>
              <a:gd name="connsiteY20" fmla="*/ 5563435 h 6889521"/>
              <a:gd name="connsiteX21" fmla="*/ 368130 w 1364418"/>
              <a:gd name="connsiteY21" fmla="*/ 5437125 h 6889521"/>
              <a:gd name="connsiteX22" fmla="*/ 381698 w 1364418"/>
              <a:gd name="connsiteY22" fmla="*/ 5396260 h 6889521"/>
              <a:gd name="connsiteX23" fmla="*/ 397679 w 1364418"/>
              <a:gd name="connsiteY23" fmla="*/ 5330009 h 6889521"/>
              <a:gd name="connsiteX24" fmla="*/ 431172 w 1364418"/>
              <a:gd name="connsiteY24" fmla="*/ 5273739 h 6889521"/>
              <a:gd name="connsiteX25" fmla="*/ 440771 w 1364418"/>
              <a:gd name="connsiteY25" fmla="*/ 5241779 h 6889521"/>
              <a:gd name="connsiteX26" fmla="*/ 451997 w 1364418"/>
              <a:gd name="connsiteY26" fmla="*/ 5225268 h 6889521"/>
              <a:gd name="connsiteX27" fmla="*/ 453017 w 1364418"/>
              <a:gd name="connsiteY27" fmla="*/ 5217684 h 6889521"/>
              <a:gd name="connsiteX28" fmla="*/ 460358 w 1364418"/>
              <a:gd name="connsiteY28" fmla="*/ 5193377 h 6889521"/>
              <a:gd name="connsiteX29" fmla="*/ 463661 w 1364418"/>
              <a:gd name="connsiteY29" fmla="*/ 5179288 h 6889521"/>
              <a:gd name="connsiteX30" fmla="*/ 464645 w 1364418"/>
              <a:gd name="connsiteY30" fmla="*/ 5173621 h 6889521"/>
              <a:gd name="connsiteX31" fmla="*/ 460279 w 1364418"/>
              <a:gd name="connsiteY31" fmla="*/ 5159961 h 6889521"/>
              <a:gd name="connsiteX32" fmla="*/ 466956 w 1364418"/>
              <a:gd name="connsiteY32" fmla="*/ 5144295 h 6889521"/>
              <a:gd name="connsiteX33" fmla="*/ 463889 w 1364418"/>
              <a:gd name="connsiteY33" fmla="*/ 5125185 h 6889521"/>
              <a:gd name="connsiteX34" fmla="*/ 470719 w 1364418"/>
              <a:gd name="connsiteY34" fmla="*/ 5121884 h 6889521"/>
              <a:gd name="connsiteX35" fmla="*/ 477755 w 1364418"/>
              <a:gd name="connsiteY35" fmla="*/ 5067850 h 6889521"/>
              <a:gd name="connsiteX36" fmla="*/ 480486 w 1364418"/>
              <a:gd name="connsiteY36" fmla="*/ 5060861 h 6889521"/>
              <a:gd name="connsiteX37" fmla="*/ 477190 w 1364418"/>
              <a:gd name="connsiteY37" fmla="*/ 5034192 h 6889521"/>
              <a:gd name="connsiteX38" fmla="*/ 478744 w 1364418"/>
              <a:gd name="connsiteY38" fmla="*/ 4993030 h 6889521"/>
              <a:gd name="connsiteX39" fmla="*/ 485653 w 1364418"/>
              <a:gd name="connsiteY39" fmla="*/ 4946844 h 6889521"/>
              <a:gd name="connsiteX40" fmla="*/ 481509 w 1364418"/>
              <a:gd name="connsiteY40" fmla="*/ 4932692 h 6889521"/>
              <a:gd name="connsiteX41" fmla="*/ 496912 w 1364418"/>
              <a:gd name="connsiteY41" fmla="*/ 4858827 h 6889521"/>
              <a:gd name="connsiteX42" fmla="*/ 502815 w 1364418"/>
              <a:gd name="connsiteY42" fmla="*/ 4821170 h 6889521"/>
              <a:gd name="connsiteX43" fmla="*/ 507548 w 1364418"/>
              <a:gd name="connsiteY43" fmla="*/ 4780965 h 6889521"/>
              <a:gd name="connsiteX44" fmla="*/ 508841 w 1364418"/>
              <a:gd name="connsiteY44" fmla="*/ 4750867 h 6889521"/>
              <a:gd name="connsiteX45" fmla="*/ 506648 w 1364418"/>
              <a:gd name="connsiteY45" fmla="*/ 4690749 h 6889521"/>
              <a:gd name="connsiteX46" fmla="*/ 502128 w 1364418"/>
              <a:gd name="connsiteY46" fmla="*/ 4584173 h 6889521"/>
              <a:gd name="connsiteX47" fmla="*/ 497211 w 1364418"/>
              <a:gd name="connsiteY47" fmla="*/ 4444346 h 6889521"/>
              <a:gd name="connsiteX48" fmla="*/ 493776 w 1364418"/>
              <a:gd name="connsiteY48" fmla="*/ 4375228 h 6889521"/>
              <a:gd name="connsiteX49" fmla="*/ 474429 w 1364418"/>
              <a:gd name="connsiteY49" fmla="*/ 4214165 h 6889521"/>
              <a:gd name="connsiteX50" fmla="*/ 478502 w 1364418"/>
              <a:gd name="connsiteY50" fmla="*/ 4090296 h 6889521"/>
              <a:gd name="connsiteX51" fmla="*/ 463758 w 1364418"/>
              <a:gd name="connsiteY51" fmla="*/ 4033999 h 6889521"/>
              <a:gd name="connsiteX52" fmla="*/ 464907 w 1364418"/>
              <a:gd name="connsiteY52" fmla="*/ 4031933 h 6889521"/>
              <a:gd name="connsiteX53" fmla="*/ 463483 w 1364418"/>
              <a:gd name="connsiteY53" fmla="*/ 4013953 h 6889521"/>
              <a:gd name="connsiteX54" fmla="*/ 449778 w 1364418"/>
              <a:gd name="connsiteY54" fmla="*/ 3974753 h 6889521"/>
              <a:gd name="connsiteX55" fmla="*/ 451376 w 1364418"/>
              <a:gd name="connsiteY55" fmla="*/ 3969950 h 6889521"/>
              <a:gd name="connsiteX56" fmla="*/ 444798 w 1364418"/>
              <a:gd name="connsiteY56" fmla="*/ 3933779 h 6889521"/>
              <a:gd name="connsiteX57" fmla="*/ 446129 w 1364418"/>
              <a:gd name="connsiteY57" fmla="*/ 3933093 h 6889521"/>
              <a:gd name="connsiteX58" fmla="*/ 450483 w 1364418"/>
              <a:gd name="connsiteY58" fmla="*/ 3922082 h 6889521"/>
              <a:gd name="connsiteX59" fmla="*/ 455561 w 1364418"/>
              <a:gd name="connsiteY59" fmla="*/ 3901461 h 6889521"/>
              <a:gd name="connsiteX60" fmla="*/ 478155 w 1364418"/>
              <a:gd name="connsiteY60" fmla="*/ 3813873 h 6889521"/>
              <a:gd name="connsiteX61" fmla="*/ 477580 w 1364418"/>
              <a:gd name="connsiteY61" fmla="*/ 3806161 h 6889521"/>
              <a:gd name="connsiteX62" fmla="*/ 477887 w 1364418"/>
              <a:gd name="connsiteY62" fmla="*/ 3805957 h 6889521"/>
              <a:gd name="connsiteX63" fmla="*/ 477914 w 1364418"/>
              <a:gd name="connsiteY63" fmla="*/ 3797724 h 6889521"/>
              <a:gd name="connsiteX64" fmla="*/ 476529 w 1364418"/>
              <a:gd name="connsiteY64" fmla="*/ 3792098 h 6889521"/>
              <a:gd name="connsiteX65" fmla="*/ 475413 w 1364418"/>
              <a:gd name="connsiteY65" fmla="*/ 3777135 h 6889521"/>
              <a:gd name="connsiteX66" fmla="*/ 477146 w 1364418"/>
              <a:gd name="connsiteY66" fmla="*/ 3771656 h 6889521"/>
              <a:gd name="connsiteX67" fmla="*/ 480889 w 1364418"/>
              <a:gd name="connsiteY67" fmla="*/ 3769007 h 6889521"/>
              <a:gd name="connsiteX68" fmla="*/ 480355 w 1364418"/>
              <a:gd name="connsiteY68" fmla="*/ 3767709 h 6889521"/>
              <a:gd name="connsiteX69" fmla="*/ 489051 w 1364418"/>
              <a:gd name="connsiteY69" fmla="*/ 3738082 h 6889521"/>
              <a:gd name="connsiteX70" fmla="*/ 496397 w 1364418"/>
              <a:gd name="connsiteY70" fmla="*/ 3673397 h 6889521"/>
              <a:gd name="connsiteX71" fmla="*/ 495693 w 1364418"/>
              <a:gd name="connsiteY71" fmla="*/ 3637109 h 6889521"/>
              <a:gd name="connsiteX72" fmla="*/ 499136 w 1364418"/>
              <a:gd name="connsiteY72" fmla="*/ 3536883 h 6889521"/>
              <a:gd name="connsiteX73" fmla="*/ 506674 w 1364418"/>
              <a:gd name="connsiteY73" fmla="*/ 3435652 h 6889521"/>
              <a:gd name="connsiteX74" fmla="*/ 508345 w 1364418"/>
              <a:gd name="connsiteY74" fmla="*/ 3307769 h 6889521"/>
              <a:gd name="connsiteX75" fmla="*/ 525908 w 1364418"/>
              <a:gd name="connsiteY75" fmla="*/ 3250522 h 6889521"/>
              <a:gd name="connsiteX76" fmla="*/ 526333 w 1364418"/>
              <a:gd name="connsiteY76" fmla="*/ 3229163 h 6889521"/>
              <a:gd name="connsiteX77" fmla="*/ 528156 w 1364418"/>
              <a:gd name="connsiteY77" fmla="*/ 3217217 h 6889521"/>
              <a:gd name="connsiteX78" fmla="*/ 514991 w 1364418"/>
              <a:gd name="connsiteY78" fmla="*/ 3183755 h 6889521"/>
              <a:gd name="connsiteX79" fmla="*/ 515492 w 1364418"/>
              <a:gd name="connsiteY79" fmla="*/ 3178642 h 6889521"/>
              <a:gd name="connsiteX80" fmla="*/ 503092 w 1364418"/>
              <a:gd name="connsiteY80" fmla="*/ 3158586 h 6889521"/>
              <a:gd name="connsiteX81" fmla="*/ 488277 w 1364418"/>
              <a:gd name="connsiteY81" fmla="*/ 3129034 h 6889521"/>
              <a:gd name="connsiteX82" fmla="*/ 488942 w 1364418"/>
              <a:gd name="connsiteY82" fmla="*/ 3126682 h 6889521"/>
              <a:gd name="connsiteX83" fmla="*/ 479810 w 1364418"/>
              <a:gd name="connsiteY83" fmla="*/ 3114519 h 6889521"/>
              <a:gd name="connsiteX84" fmla="*/ 466419 w 1364418"/>
              <a:gd name="connsiteY84" fmla="*/ 3106272 h 6889521"/>
              <a:gd name="connsiteX85" fmla="*/ 439149 w 1364418"/>
              <a:gd name="connsiteY85" fmla="*/ 2958185 h 6889521"/>
              <a:gd name="connsiteX86" fmla="*/ 381763 w 1364418"/>
              <a:gd name="connsiteY86" fmla="*/ 2762989 h 6889521"/>
              <a:gd name="connsiteX87" fmla="*/ 330681 w 1364418"/>
              <a:gd name="connsiteY87" fmla="*/ 2554718 h 6889521"/>
              <a:gd name="connsiteX88" fmla="*/ 310775 w 1364418"/>
              <a:gd name="connsiteY88" fmla="*/ 2485734 h 6889521"/>
              <a:gd name="connsiteX89" fmla="*/ 301498 w 1364418"/>
              <a:gd name="connsiteY89" fmla="*/ 2447068 h 6889521"/>
              <a:gd name="connsiteX90" fmla="*/ 288459 w 1364418"/>
              <a:gd name="connsiteY90" fmla="*/ 2425819 h 6889521"/>
              <a:gd name="connsiteX91" fmla="*/ 294458 w 1364418"/>
              <a:gd name="connsiteY91" fmla="*/ 2402874 h 6889521"/>
              <a:gd name="connsiteX92" fmla="*/ 297070 w 1364418"/>
              <a:gd name="connsiteY92" fmla="*/ 2381443 h 6889521"/>
              <a:gd name="connsiteX93" fmla="*/ 273399 w 1364418"/>
              <a:gd name="connsiteY93" fmla="*/ 2261920 h 6889521"/>
              <a:gd name="connsiteX94" fmla="*/ 263286 w 1364418"/>
              <a:gd name="connsiteY94" fmla="*/ 2195378 h 6889521"/>
              <a:gd name="connsiteX95" fmla="*/ 247503 w 1364418"/>
              <a:gd name="connsiteY95" fmla="*/ 2155135 h 6889521"/>
              <a:gd name="connsiteX96" fmla="*/ 244961 w 1364418"/>
              <a:gd name="connsiteY96" fmla="*/ 2118008 h 6889521"/>
              <a:gd name="connsiteX97" fmla="*/ 245954 w 1364418"/>
              <a:gd name="connsiteY97" fmla="*/ 2050531 h 6889521"/>
              <a:gd name="connsiteX98" fmla="*/ 237760 w 1364418"/>
              <a:gd name="connsiteY98" fmla="*/ 1963269 h 6889521"/>
              <a:gd name="connsiteX99" fmla="*/ 218938 w 1364418"/>
              <a:gd name="connsiteY99" fmla="*/ 1906352 h 6889521"/>
              <a:gd name="connsiteX100" fmla="*/ 195495 w 1364418"/>
              <a:gd name="connsiteY100" fmla="*/ 1861531 h 6889521"/>
              <a:gd name="connsiteX101" fmla="*/ 149294 w 1364418"/>
              <a:gd name="connsiteY101" fmla="*/ 1732919 h 6889521"/>
              <a:gd name="connsiteX102" fmla="*/ 121605 w 1364418"/>
              <a:gd name="connsiteY102" fmla="*/ 1663540 h 6889521"/>
              <a:gd name="connsiteX103" fmla="*/ 120731 w 1364418"/>
              <a:gd name="connsiteY103" fmla="*/ 1615777 h 6889521"/>
              <a:gd name="connsiteX104" fmla="*/ 101526 w 1364418"/>
              <a:gd name="connsiteY104" fmla="*/ 1563678 h 6889521"/>
              <a:gd name="connsiteX105" fmla="*/ 114606 w 1364418"/>
              <a:gd name="connsiteY105" fmla="*/ 1519474 h 6889521"/>
              <a:gd name="connsiteX106" fmla="*/ 107348 w 1364418"/>
              <a:gd name="connsiteY106" fmla="*/ 1477995 h 6889521"/>
              <a:gd name="connsiteX107" fmla="*/ 93433 w 1364418"/>
              <a:gd name="connsiteY107" fmla="*/ 1373769 h 6889521"/>
              <a:gd name="connsiteX108" fmla="*/ 101740 w 1364418"/>
              <a:gd name="connsiteY108" fmla="*/ 1307086 h 6889521"/>
              <a:gd name="connsiteX109" fmla="*/ 102928 w 1364418"/>
              <a:gd name="connsiteY109" fmla="*/ 1189033 h 6889521"/>
              <a:gd name="connsiteX110" fmla="*/ 107613 w 1364418"/>
              <a:gd name="connsiteY110" fmla="*/ 1168288 h 6889521"/>
              <a:gd name="connsiteX111" fmla="*/ 99895 w 1364418"/>
              <a:gd name="connsiteY111" fmla="*/ 1142577 h 6889521"/>
              <a:gd name="connsiteX112" fmla="*/ 89201 w 1364418"/>
              <a:gd name="connsiteY112" fmla="*/ 1088484 h 6889521"/>
              <a:gd name="connsiteX113" fmla="*/ 77937 w 1364418"/>
              <a:gd name="connsiteY113" fmla="*/ 1016103 h 6889521"/>
              <a:gd name="connsiteX114" fmla="*/ 79393 w 1364418"/>
              <a:gd name="connsiteY114" fmla="*/ 954054 h 6889521"/>
              <a:gd name="connsiteX115" fmla="*/ 90309 w 1364418"/>
              <a:gd name="connsiteY115" fmla="*/ 921368 h 6889521"/>
              <a:gd name="connsiteX116" fmla="*/ 74258 w 1364418"/>
              <a:gd name="connsiteY116" fmla="*/ 896999 h 6889521"/>
              <a:gd name="connsiteX117" fmla="*/ 43666 w 1364418"/>
              <a:gd name="connsiteY117" fmla="*/ 821517 h 6889521"/>
              <a:gd name="connsiteX118" fmla="*/ 22616 w 1364418"/>
              <a:gd name="connsiteY118" fmla="*/ 751353 h 6889521"/>
              <a:gd name="connsiteX119" fmla="*/ 22174 w 1364418"/>
              <a:gd name="connsiteY119" fmla="*/ 721230 h 6889521"/>
              <a:gd name="connsiteX120" fmla="*/ 7845 w 1364418"/>
              <a:gd name="connsiteY120" fmla="*/ 681659 h 6889521"/>
              <a:gd name="connsiteX121" fmla="*/ 31306 w 1364418"/>
              <a:gd name="connsiteY121" fmla="*/ 619315 h 6889521"/>
              <a:gd name="connsiteX122" fmla="*/ 15184 w 1364418"/>
              <a:gd name="connsiteY122" fmla="*/ 585934 h 6889521"/>
              <a:gd name="connsiteX123" fmla="*/ 22258 w 1364418"/>
              <a:gd name="connsiteY123" fmla="*/ 538948 h 6889521"/>
              <a:gd name="connsiteX124" fmla="*/ 26166 w 1364418"/>
              <a:gd name="connsiteY124" fmla="*/ 525163 h 6889521"/>
              <a:gd name="connsiteX125" fmla="*/ 52290 w 1364418"/>
              <a:gd name="connsiteY125" fmla="*/ 446567 h 6889521"/>
              <a:gd name="connsiteX126" fmla="*/ 51538 w 1364418"/>
              <a:gd name="connsiteY126" fmla="*/ 393828 h 6889521"/>
              <a:gd name="connsiteX127" fmla="*/ 51368 w 1364418"/>
              <a:gd name="connsiteY127" fmla="*/ 353137 h 6889521"/>
              <a:gd name="connsiteX128" fmla="*/ 55970 w 1364418"/>
              <a:gd name="connsiteY128" fmla="*/ 321428 h 6889521"/>
              <a:gd name="connsiteX129" fmla="*/ 57061 w 1364418"/>
              <a:gd name="connsiteY129" fmla="*/ 275771 h 6889521"/>
              <a:gd name="connsiteX130" fmla="*/ 74088 w 1364418"/>
              <a:gd name="connsiteY130" fmla="*/ 212860 h 6889521"/>
              <a:gd name="connsiteX131" fmla="*/ 65798 w 1364418"/>
              <a:gd name="connsiteY131" fmla="*/ 144983 h 6889521"/>
              <a:gd name="connsiteX132" fmla="*/ 78082 w 1364418"/>
              <a:gd name="connsiteY132" fmla="*/ 55288 h 6889521"/>
              <a:gd name="connsiteX133" fmla="*/ 37636 w 1364418"/>
              <a:gd name="connsiteY133" fmla="*/ 0 h 6889521"/>
              <a:gd name="connsiteX0" fmla="*/ 37636 w 1364418"/>
              <a:gd name="connsiteY0" fmla="*/ 0 h 6858000"/>
              <a:gd name="connsiteX1" fmla="*/ 1364418 w 1364418"/>
              <a:gd name="connsiteY1" fmla="*/ 0 h 6858000"/>
              <a:gd name="connsiteX2" fmla="*/ 1364418 w 1364418"/>
              <a:gd name="connsiteY2" fmla="*/ 6858000 h 6858000"/>
              <a:gd name="connsiteX3" fmla="*/ 101112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0956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40339 w 1364418"/>
              <a:gd name="connsiteY5" fmla="*/ 6711686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6686 w 1364418"/>
              <a:gd name="connsiteY6" fmla="*/ 6664994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39744 w 1364418"/>
              <a:gd name="connsiteY4" fmla="*/ 6777899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 name="connsiteX0" fmla="*/ 37636 w 1364418"/>
              <a:gd name="connsiteY0" fmla="*/ 0 h 6858000"/>
              <a:gd name="connsiteX1" fmla="*/ 1364418 w 1364418"/>
              <a:gd name="connsiteY1" fmla="*/ 0 h 6858000"/>
              <a:gd name="connsiteX2" fmla="*/ 1364418 w 1364418"/>
              <a:gd name="connsiteY2" fmla="*/ 6858000 h 6858000"/>
              <a:gd name="connsiteX3" fmla="*/ 245974 w 1364418"/>
              <a:gd name="connsiteY3" fmla="*/ 6857735 h 6858000"/>
              <a:gd name="connsiteX4" fmla="*/ 281996 w 1364418"/>
              <a:gd name="connsiteY4" fmla="*/ 6792972 h 6858000"/>
              <a:gd name="connsiteX5" fmla="*/ 264484 w 1364418"/>
              <a:gd name="connsiteY5" fmla="*/ 6716710 h 6858000"/>
              <a:gd name="connsiteX6" fmla="*/ 280651 w 1364418"/>
              <a:gd name="connsiteY6" fmla="*/ 6639873 h 6858000"/>
              <a:gd name="connsiteX7" fmla="*/ 339152 w 1364418"/>
              <a:gd name="connsiteY7" fmla="*/ 6471804 h 6858000"/>
              <a:gd name="connsiteX8" fmla="*/ 334570 w 1364418"/>
              <a:gd name="connsiteY8" fmla="*/ 6389835 h 6858000"/>
              <a:gd name="connsiteX9" fmla="*/ 317792 w 1364418"/>
              <a:gd name="connsiteY9" fmla="*/ 6324679 h 6858000"/>
              <a:gd name="connsiteX10" fmla="*/ 278227 w 1364418"/>
              <a:gd name="connsiteY10" fmla="*/ 6280046 h 6858000"/>
              <a:gd name="connsiteX11" fmla="*/ 288000 w 1364418"/>
              <a:gd name="connsiteY11" fmla="*/ 6252834 h 6858000"/>
              <a:gd name="connsiteX12" fmla="*/ 265992 w 1364418"/>
              <a:gd name="connsiteY12" fmla="*/ 6202459 h 6858000"/>
              <a:gd name="connsiteX13" fmla="*/ 264790 w 1364418"/>
              <a:gd name="connsiteY13" fmla="*/ 6153037 h 6858000"/>
              <a:gd name="connsiteX14" fmla="*/ 280205 w 1364418"/>
              <a:gd name="connsiteY14" fmla="*/ 6078132 h 6858000"/>
              <a:gd name="connsiteX15" fmla="*/ 267592 w 1364418"/>
              <a:gd name="connsiteY15" fmla="*/ 6028119 h 6858000"/>
              <a:gd name="connsiteX16" fmla="*/ 252821 w 1364418"/>
              <a:gd name="connsiteY16" fmla="*/ 5926735 h 6858000"/>
              <a:gd name="connsiteX17" fmla="*/ 302333 w 1364418"/>
              <a:gd name="connsiteY17" fmla="*/ 5712857 h 6858000"/>
              <a:gd name="connsiteX18" fmla="*/ 332131 w 1364418"/>
              <a:gd name="connsiteY18" fmla="*/ 5660491 h 6858000"/>
              <a:gd name="connsiteX19" fmla="*/ 341254 w 1364418"/>
              <a:gd name="connsiteY19" fmla="*/ 5563435 h 6858000"/>
              <a:gd name="connsiteX20" fmla="*/ 368130 w 1364418"/>
              <a:gd name="connsiteY20" fmla="*/ 5437125 h 6858000"/>
              <a:gd name="connsiteX21" fmla="*/ 381698 w 1364418"/>
              <a:gd name="connsiteY21" fmla="*/ 5396260 h 6858000"/>
              <a:gd name="connsiteX22" fmla="*/ 397679 w 1364418"/>
              <a:gd name="connsiteY22" fmla="*/ 5330009 h 6858000"/>
              <a:gd name="connsiteX23" fmla="*/ 431172 w 1364418"/>
              <a:gd name="connsiteY23" fmla="*/ 5273739 h 6858000"/>
              <a:gd name="connsiteX24" fmla="*/ 440771 w 1364418"/>
              <a:gd name="connsiteY24" fmla="*/ 5241779 h 6858000"/>
              <a:gd name="connsiteX25" fmla="*/ 451997 w 1364418"/>
              <a:gd name="connsiteY25" fmla="*/ 5225268 h 6858000"/>
              <a:gd name="connsiteX26" fmla="*/ 453017 w 1364418"/>
              <a:gd name="connsiteY26" fmla="*/ 5217684 h 6858000"/>
              <a:gd name="connsiteX27" fmla="*/ 460358 w 1364418"/>
              <a:gd name="connsiteY27" fmla="*/ 5193377 h 6858000"/>
              <a:gd name="connsiteX28" fmla="*/ 463661 w 1364418"/>
              <a:gd name="connsiteY28" fmla="*/ 5179288 h 6858000"/>
              <a:gd name="connsiteX29" fmla="*/ 464645 w 1364418"/>
              <a:gd name="connsiteY29" fmla="*/ 5173621 h 6858000"/>
              <a:gd name="connsiteX30" fmla="*/ 460279 w 1364418"/>
              <a:gd name="connsiteY30" fmla="*/ 5159961 h 6858000"/>
              <a:gd name="connsiteX31" fmla="*/ 466956 w 1364418"/>
              <a:gd name="connsiteY31" fmla="*/ 5144295 h 6858000"/>
              <a:gd name="connsiteX32" fmla="*/ 463889 w 1364418"/>
              <a:gd name="connsiteY32" fmla="*/ 5125185 h 6858000"/>
              <a:gd name="connsiteX33" fmla="*/ 470719 w 1364418"/>
              <a:gd name="connsiteY33" fmla="*/ 5121884 h 6858000"/>
              <a:gd name="connsiteX34" fmla="*/ 477755 w 1364418"/>
              <a:gd name="connsiteY34" fmla="*/ 5067850 h 6858000"/>
              <a:gd name="connsiteX35" fmla="*/ 480486 w 1364418"/>
              <a:gd name="connsiteY35" fmla="*/ 5060861 h 6858000"/>
              <a:gd name="connsiteX36" fmla="*/ 477190 w 1364418"/>
              <a:gd name="connsiteY36" fmla="*/ 5034192 h 6858000"/>
              <a:gd name="connsiteX37" fmla="*/ 478744 w 1364418"/>
              <a:gd name="connsiteY37" fmla="*/ 4993030 h 6858000"/>
              <a:gd name="connsiteX38" fmla="*/ 485653 w 1364418"/>
              <a:gd name="connsiteY38" fmla="*/ 4946844 h 6858000"/>
              <a:gd name="connsiteX39" fmla="*/ 481509 w 1364418"/>
              <a:gd name="connsiteY39" fmla="*/ 4932692 h 6858000"/>
              <a:gd name="connsiteX40" fmla="*/ 496912 w 1364418"/>
              <a:gd name="connsiteY40" fmla="*/ 4858827 h 6858000"/>
              <a:gd name="connsiteX41" fmla="*/ 502815 w 1364418"/>
              <a:gd name="connsiteY41" fmla="*/ 4821170 h 6858000"/>
              <a:gd name="connsiteX42" fmla="*/ 507548 w 1364418"/>
              <a:gd name="connsiteY42" fmla="*/ 4780965 h 6858000"/>
              <a:gd name="connsiteX43" fmla="*/ 508841 w 1364418"/>
              <a:gd name="connsiteY43" fmla="*/ 4750867 h 6858000"/>
              <a:gd name="connsiteX44" fmla="*/ 506648 w 1364418"/>
              <a:gd name="connsiteY44" fmla="*/ 4690749 h 6858000"/>
              <a:gd name="connsiteX45" fmla="*/ 502128 w 1364418"/>
              <a:gd name="connsiteY45" fmla="*/ 4584173 h 6858000"/>
              <a:gd name="connsiteX46" fmla="*/ 497211 w 1364418"/>
              <a:gd name="connsiteY46" fmla="*/ 4444346 h 6858000"/>
              <a:gd name="connsiteX47" fmla="*/ 493776 w 1364418"/>
              <a:gd name="connsiteY47" fmla="*/ 4375228 h 6858000"/>
              <a:gd name="connsiteX48" fmla="*/ 474429 w 1364418"/>
              <a:gd name="connsiteY48" fmla="*/ 4214165 h 6858000"/>
              <a:gd name="connsiteX49" fmla="*/ 478502 w 1364418"/>
              <a:gd name="connsiteY49" fmla="*/ 4090296 h 6858000"/>
              <a:gd name="connsiteX50" fmla="*/ 463758 w 1364418"/>
              <a:gd name="connsiteY50" fmla="*/ 4033999 h 6858000"/>
              <a:gd name="connsiteX51" fmla="*/ 464907 w 1364418"/>
              <a:gd name="connsiteY51" fmla="*/ 4031933 h 6858000"/>
              <a:gd name="connsiteX52" fmla="*/ 463483 w 1364418"/>
              <a:gd name="connsiteY52" fmla="*/ 4013953 h 6858000"/>
              <a:gd name="connsiteX53" fmla="*/ 449778 w 1364418"/>
              <a:gd name="connsiteY53" fmla="*/ 3974753 h 6858000"/>
              <a:gd name="connsiteX54" fmla="*/ 451376 w 1364418"/>
              <a:gd name="connsiteY54" fmla="*/ 3969950 h 6858000"/>
              <a:gd name="connsiteX55" fmla="*/ 444798 w 1364418"/>
              <a:gd name="connsiteY55" fmla="*/ 3933779 h 6858000"/>
              <a:gd name="connsiteX56" fmla="*/ 446129 w 1364418"/>
              <a:gd name="connsiteY56" fmla="*/ 3933093 h 6858000"/>
              <a:gd name="connsiteX57" fmla="*/ 450483 w 1364418"/>
              <a:gd name="connsiteY57" fmla="*/ 3922082 h 6858000"/>
              <a:gd name="connsiteX58" fmla="*/ 455561 w 1364418"/>
              <a:gd name="connsiteY58" fmla="*/ 3901461 h 6858000"/>
              <a:gd name="connsiteX59" fmla="*/ 478155 w 1364418"/>
              <a:gd name="connsiteY59" fmla="*/ 3813873 h 6858000"/>
              <a:gd name="connsiteX60" fmla="*/ 477580 w 1364418"/>
              <a:gd name="connsiteY60" fmla="*/ 3806161 h 6858000"/>
              <a:gd name="connsiteX61" fmla="*/ 477887 w 1364418"/>
              <a:gd name="connsiteY61" fmla="*/ 3805957 h 6858000"/>
              <a:gd name="connsiteX62" fmla="*/ 477914 w 1364418"/>
              <a:gd name="connsiteY62" fmla="*/ 3797724 h 6858000"/>
              <a:gd name="connsiteX63" fmla="*/ 476529 w 1364418"/>
              <a:gd name="connsiteY63" fmla="*/ 3792098 h 6858000"/>
              <a:gd name="connsiteX64" fmla="*/ 475413 w 1364418"/>
              <a:gd name="connsiteY64" fmla="*/ 3777135 h 6858000"/>
              <a:gd name="connsiteX65" fmla="*/ 477146 w 1364418"/>
              <a:gd name="connsiteY65" fmla="*/ 3771656 h 6858000"/>
              <a:gd name="connsiteX66" fmla="*/ 480889 w 1364418"/>
              <a:gd name="connsiteY66" fmla="*/ 3769007 h 6858000"/>
              <a:gd name="connsiteX67" fmla="*/ 480355 w 1364418"/>
              <a:gd name="connsiteY67" fmla="*/ 3767709 h 6858000"/>
              <a:gd name="connsiteX68" fmla="*/ 489051 w 1364418"/>
              <a:gd name="connsiteY68" fmla="*/ 3738082 h 6858000"/>
              <a:gd name="connsiteX69" fmla="*/ 496397 w 1364418"/>
              <a:gd name="connsiteY69" fmla="*/ 3673397 h 6858000"/>
              <a:gd name="connsiteX70" fmla="*/ 495693 w 1364418"/>
              <a:gd name="connsiteY70" fmla="*/ 3637109 h 6858000"/>
              <a:gd name="connsiteX71" fmla="*/ 499136 w 1364418"/>
              <a:gd name="connsiteY71" fmla="*/ 3536883 h 6858000"/>
              <a:gd name="connsiteX72" fmla="*/ 506674 w 1364418"/>
              <a:gd name="connsiteY72" fmla="*/ 3435652 h 6858000"/>
              <a:gd name="connsiteX73" fmla="*/ 508345 w 1364418"/>
              <a:gd name="connsiteY73" fmla="*/ 3307769 h 6858000"/>
              <a:gd name="connsiteX74" fmla="*/ 525908 w 1364418"/>
              <a:gd name="connsiteY74" fmla="*/ 3250522 h 6858000"/>
              <a:gd name="connsiteX75" fmla="*/ 526333 w 1364418"/>
              <a:gd name="connsiteY75" fmla="*/ 3229163 h 6858000"/>
              <a:gd name="connsiteX76" fmla="*/ 528156 w 1364418"/>
              <a:gd name="connsiteY76" fmla="*/ 3217217 h 6858000"/>
              <a:gd name="connsiteX77" fmla="*/ 514991 w 1364418"/>
              <a:gd name="connsiteY77" fmla="*/ 3183755 h 6858000"/>
              <a:gd name="connsiteX78" fmla="*/ 515492 w 1364418"/>
              <a:gd name="connsiteY78" fmla="*/ 3178642 h 6858000"/>
              <a:gd name="connsiteX79" fmla="*/ 503092 w 1364418"/>
              <a:gd name="connsiteY79" fmla="*/ 3158586 h 6858000"/>
              <a:gd name="connsiteX80" fmla="*/ 488277 w 1364418"/>
              <a:gd name="connsiteY80" fmla="*/ 3129034 h 6858000"/>
              <a:gd name="connsiteX81" fmla="*/ 488942 w 1364418"/>
              <a:gd name="connsiteY81" fmla="*/ 3126682 h 6858000"/>
              <a:gd name="connsiteX82" fmla="*/ 479810 w 1364418"/>
              <a:gd name="connsiteY82" fmla="*/ 3114519 h 6858000"/>
              <a:gd name="connsiteX83" fmla="*/ 466419 w 1364418"/>
              <a:gd name="connsiteY83" fmla="*/ 3106272 h 6858000"/>
              <a:gd name="connsiteX84" fmla="*/ 439149 w 1364418"/>
              <a:gd name="connsiteY84" fmla="*/ 2958185 h 6858000"/>
              <a:gd name="connsiteX85" fmla="*/ 381763 w 1364418"/>
              <a:gd name="connsiteY85" fmla="*/ 2762989 h 6858000"/>
              <a:gd name="connsiteX86" fmla="*/ 330681 w 1364418"/>
              <a:gd name="connsiteY86" fmla="*/ 2554718 h 6858000"/>
              <a:gd name="connsiteX87" fmla="*/ 310775 w 1364418"/>
              <a:gd name="connsiteY87" fmla="*/ 2485734 h 6858000"/>
              <a:gd name="connsiteX88" fmla="*/ 301498 w 1364418"/>
              <a:gd name="connsiteY88" fmla="*/ 2447068 h 6858000"/>
              <a:gd name="connsiteX89" fmla="*/ 288459 w 1364418"/>
              <a:gd name="connsiteY89" fmla="*/ 2425819 h 6858000"/>
              <a:gd name="connsiteX90" fmla="*/ 294458 w 1364418"/>
              <a:gd name="connsiteY90" fmla="*/ 2402874 h 6858000"/>
              <a:gd name="connsiteX91" fmla="*/ 297070 w 1364418"/>
              <a:gd name="connsiteY91" fmla="*/ 2381443 h 6858000"/>
              <a:gd name="connsiteX92" fmla="*/ 273399 w 1364418"/>
              <a:gd name="connsiteY92" fmla="*/ 2261920 h 6858000"/>
              <a:gd name="connsiteX93" fmla="*/ 263286 w 1364418"/>
              <a:gd name="connsiteY93" fmla="*/ 2195378 h 6858000"/>
              <a:gd name="connsiteX94" fmla="*/ 247503 w 1364418"/>
              <a:gd name="connsiteY94" fmla="*/ 2155135 h 6858000"/>
              <a:gd name="connsiteX95" fmla="*/ 244961 w 1364418"/>
              <a:gd name="connsiteY95" fmla="*/ 2118008 h 6858000"/>
              <a:gd name="connsiteX96" fmla="*/ 245954 w 1364418"/>
              <a:gd name="connsiteY96" fmla="*/ 2050531 h 6858000"/>
              <a:gd name="connsiteX97" fmla="*/ 237760 w 1364418"/>
              <a:gd name="connsiteY97" fmla="*/ 1963269 h 6858000"/>
              <a:gd name="connsiteX98" fmla="*/ 218938 w 1364418"/>
              <a:gd name="connsiteY98" fmla="*/ 1906352 h 6858000"/>
              <a:gd name="connsiteX99" fmla="*/ 195495 w 1364418"/>
              <a:gd name="connsiteY99" fmla="*/ 1861531 h 6858000"/>
              <a:gd name="connsiteX100" fmla="*/ 149294 w 1364418"/>
              <a:gd name="connsiteY100" fmla="*/ 1732919 h 6858000"/>
              <a:gd name="connsiteX101" fmla="*/ 121605 w 1364418"/>
              <a:gd name="connsiteY101" fmla="*/ 1663540 h 6858000"/>
              <a:gd name="connsiteX102" fmla="*/ 120731 w 1364418"/>
              <a:gd name="connsiteY102" fmla="*/ 1615777 h 6858000"/>
              <a:gd name="connsiteX103" fmla="*/ 101526 w 1364418"/>
              <a:gd name="connsiteY103" fmla="*/ 1563678 h 6858000"/>
              <a:gd name="connsiteX104" fmla="*/ 114606 w 1364418"/>
              <a:gd name="connsiteY104" fmla="*/ 1519474 h 6858000"/>
              <a:gd name="connsiteX105" fmla="*/ 107348 w 1364418"/>
              <a:gd name="connsiteY105" fmla="*/ 1477995 h 6858000"/>
              <a:gd name="connsiteX106" fmla="*/ 93433 w 1364418"/>
              <a:gd name="connsiteY106" fmla="*/ 1373769 h 6858000"/>
              <a:gd name="connsiteX107" fmla="*/ 101740 w 1364418"/>
              <a:gd name="connsiteY107" fmla="*/ 1307086 h 6858000"/>
              <a:gd name="connsiteX108" fmla="*/ 102928 w 1364418"/>
              <a:gd name="connsiteY108" fmla="*/ 1189033 h 6858000"/>
              <a:gd name="connsiteX109" fmla="*/ 107613 w 1364418"/>
              <a:gd name="connsiteY109" fmla="*/ 1168288 h 6858000"/>
              <a:gd name="connsiteX110" fmla="*/ 99895 w 1364418"/>
              <a:gd name="connsiteY110" fmla="*/ 1142577 h 6858000"/>
              <a:gd name="connsiteX111" fmla="*/ 89201 w 1364418"/>
              <a:gd name="connsiteY111" fmla="*/ 1088484 h 6858000"/>
              <a:gd name="connsiteX112" fmla="*/ 77937 w 1364418"/>
              <a:gd name="connsiteY112" fmla="*/ 1016103 h 6858000"/>
              <a:gd name="connsiteX113" fmla="*/ 79393 w 1364418"/>
              <a:gd name="connsiteY113" fmla="*/ 954054 h 6858000"/>
              <a:gd name="connsiteX114" fmla="*/ 90309 w 1364418"/>
              <a:gd name="connsiteY114" fmla="*/ 921368 h 6858000"/>
              <a:gd name="connsiteX115" fmla="*/ 74258 w 1364418"/>
              <a:gd name="connsiteY115" fmla="*/ 896999 h 6858000"/>
              <a:gd name="connsiteX116" fmla="*/ 43666 w 1364418"/>
              <a:gd name="connsiteY116" fmla="*/ 821517 h 6858000"/>
              <a:gd name="connsiteX117" fmla="*/ 22616 w 1364418"/>
              <a:gd name="connsiteY117" fmla="*/ 751353 h 6858000"/>
              <a:gd name="connsiteX118" fmla="*/ 22174 w 1364418"/>
              <a:gd name="connsiteY118" fmla="*/ 721230 h 6858000"/>
              <a:gd name="connsiteX119" fmla="*/ 7845 w 1364418"/>
              <a:gd name="connsiteY119" fmla="*/ 681659 h 6858000"/>
              <a:gd name="connsiteX120" fmla="*/ 31306 w 1364418"/>
              <a:gd name="connsiteY120" fmla="*/ 619315 h 6858000"/>
              <a:gd name="connsiteX121" fmla="*/ 15184 w 1364418"/>
              <a:gd name="connsiteY121" fmla="*/ 585934 h 6858000"/>
              <a:gd name="connsiteX122" fmla="*/ 22258 w 1364418"/>
              <a:gd name="connsiteY122" fmla="*/ 538948 h 6858000"/>
              <a:gd name="connsiteX123" fmla="*/ 26166 w 1364418"/>
              <a:gd name="connsiteY123" fmla="*/ 525163 h 6858000"/>
              <a:gd name="connsiteX124" fmla="*/ 52290 w 1364418"/>
              <a:gd name="connsiteY124" fmla="*/ 446567 h 6858000"/>
              <a:gd name="connsiteX125" fmla="*/ 51538 w 1364418"/>
              <a:gd name="connsiteY125" fmla="*/ 393828 h 6858000"/>
              <a:gd name="connsiteX126" fmla="*/ 51368 w 1364418"/>
              <a:gd name="connsiteY126" fmla="*/ 353137 h 6858000"/>
              <a:gd name="connsiteX127" fmla="*/ 55970 w 1364418"/>
              <a:gd name="connsiteY127" fmla="*/ 321428 h 6858000"/>
              <a:gd name="connsiteX128" fmla="*/ 57061 w 1364418"/>
              <a:gd name="connsiteY128" fmla="*/ 275771 h 6858000"/>
              <a:gd name="connsiteX129" fmla="*/ 74088 w 1364418"/>
              <a:gd name="connsiteY129" fmla="*/ 212860 h 6858000"/>
              <a:gd name="connsiteX130" fmla="*/ 65798 w 1364418"/>
              <a:gd name="connsiteY130" fmla="*/ 144983 h 6858000"/>
              <a:gd name="connsiteX131" fmla="*/ 78082 w 1364418"/>
              <a:gd name="connsiteY131" fmla="*/ 55288 h 6858000"/>
              <a:gd name="connsiteX132" fmla="*/ 37636 w 1364418"/>
              <a:gd name="connsiteY13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1364418" h="6858000">
                <a:moveTo>
                  <a:pt x="37636" y="0"/>
                </a:moveTo>
                <a:lnTo>
                  <a:pt x="1364418" y="0"/>
                </a:lnTo>
                <a:lnTo>
                  <a:pt x="1364418" y="6858000"/>
                </a:lnTo>
                <a:lnTo>
                  <a:pt x="245974" y="6857735"/>
                </a:lnTo>
                <a:cubicBezTo>
                  <a:pt x="246649" y="6829312"/>
                  <a:pt x="258792" y="6817314"/>
                  <a:pt x="281996" y="6792972"/>
                </a:cubicBezTo>
                <a:cubicBezTo>
                  <a:pt x="288036" y="6763449"/>
                  <a:pt x="261498" y="6738121"/>
                  <a:pt x="264484" y="6716710"/>
                </a:cubicBezTo>
                <a:cubicBezTo>
                  <a:pt x="264597" y="6714739"/>
                  <a:pt x="280538" y="6641844"/>
                  <a:pt x="280651" y="6639873"/>
                </a:cubicBezTo>
                <a:cubicBezTo>
                  <a:pt x="296114" y="6596543"/>
                  <a:pt x="335196" y="6519339"/>
                  <a:pt x="339152" y="6471804"/>
                </a:cubicBezTo>
                <a:lnTo>
                  <a:pt x="334570" y="6389835"/>
                </a:lnTo>
                <a:cubicBezTo>
                  <a:pt x="334613" y="6357588"/>
                  <a:pt x="338883" y="6333072"/>
                  <a:pt x="317792" y="6324679"/>
                </a:cubicBezTo>
                <a:cubicBezTo>
                  <a:pt x="308402" y="6306381"/>
                  <a:pt x="279168" y="6293695"/>
                  <a:pt x="278227" y="6280046"/>
                </a:cubicBezTo>
                <a:cubicBezTo>
                  <a:pt x="281050" y="6269969"/>
                  <a:pt x="290039" y="6265765"/>
                  <a:pt x="288000" y="6252834"/>
                </a:cubicBezTo>
                <a:lnTo>
                  <a:pt x="265992" y="6202459"/>
                </a:lnTo>
                <a:cubicBezTo>
                  <a:pt x="264772" y="6196814"/>
                  <a:pt x="268092" y="6158095"/>
                  <a:pt x="264790" y="6153037"/>
                </a:cubicBezTo>
                <a:cubicBezTo>
                  <a:pt x="302335" y="6114354"/>
                  <a:pt x="260378" y="6128837"/>
                  <a:pt x="280205" y="6078132"/>
                </a:cubicBezTo>
                <a:cubicBezTo>
                  <a:pt x="283657" y="6049622"/>
                  <a:pt x="275724" y="6059673"/>
                  <a:pt x="267592" y="6028119"/>
                </a:cubicBezTo>
                <a:cubicBezTo>
                  <a:pt x="277113" y="5988572"/>
                  <a:pt x="234727" y="5976018"/>
                  <a:pt x="252821" y="5926735"/>
                </a:cubicBezTo>
                <a:cubicBezTo>
                  <a:pt x="290324" y="5823532"/>
                  <a:pt x="288016" y="5757776"/>
                  <a:pt x="302333" y="5712857"/>
                </a:cubicBezTo>
                <a:cubicBezTo>
                  <a:pt x="310258" y="5688518"/>
                  <a:pt x="328236" y="5675288"/>
                  <a:pt x="332131" y="5660491"/>
                </a:cubicBezTo>
                <a:cubicBezTo>
                  <a:pt x="345782" y="5622696"/>
                  <a:pt x="344964" y="5595787"/>
                  <a:pt x="341254" y="5563435"/>
                </a:cubicBezTo>
                <a:cubicBezTo>
                  <a:pt x="335745" y="5537661"/>
                  <a:pt x="359171" y="5479228"/>
                  <a:pt x="368130" y="5437125"/>
                </a:cubicBezTo>
                <a:cubicBezTo>
                  <a:pt x="379868" y="5399640"/>
                  <a:pt x="373836" y="5420657"/>
                  <a:pt x="381698" y="5396260"/>
                </a:cubicBezTo>
                <a:cubicBezTo>
                  <a:pt x="395995" y="5391935"/>
                  <a:pt x="389433" y="5350429"/>
                  <a:pt x="397679" y="5330009"/>
                </a:cubicBezTo>
                <a:cubicBezTo>
                  <a:pt x="405925" y="5309589"/>
                  <a:pt x="420210" y="5291626"/>
                  <a:pt x="431172" y="5273739"/>
                </a:cubicBezTo>
                <a:cubicBezTo>
                  <a:pt x="426568" y="5263245"/>
                  <a:pt x="432286" y="5253790"/>
                  <a:pt x="440771" y="5241779"/>
                </a:cubicBezTo>
                <a:lnTo>
                  <a:pt x="451997" y="5225268"/>
                </a:lnTo>
                <a:lnTo>
                  <a:pt x="453017" y="5217684"/>
                </a:lnTo>
                <a:cubicBezTo>
                  <a:pt x="455252" y="5208685"/>
                  <a:pt x="458044" y="5200600"/>
                  <a:pt x="460358" y="5193377"/>
                </a:cubicBezTo>
                <a:lnTo>
                  <a:pt x="463661" y="5179288"/>
                </a:lnTo>
                <a:lnTo>
                  <a:pt x="464645" y="5173621"/>
                </a:lnTo>
                <a:lnTo>
                  <a:pt x="460279" y="5159961"/>
                </a:lnTo>
                <a:lnTo>
                  <a:pt x="466956" y="5144295"/>
                </a:lnTo>
                <a:lnTo>
                  <a:pt x="463889" y="5125185"/>
                </a:lnTo>
                <a:cubicBezTo>
                  <a:pt x="466252" y="5124475"/>
                  <a:pt x="468554" y="5123363"/>
                  <a:pt x="470719" y="5121884"/>
                </a:cubicBezTo>
                <a:lnTo>
                  <a:pt x="477755" y="5067850"/>
                </a:lnTo>
                <a:lnTo>
                  <a:pt x="480486" y="5060861"/>
                </a:lnTo>
                <a:lnTo>
                  <a:pt x="477190" y="5034192"/>
                </a:lnTo>
                <a:cubicBezTo>
                  <a:pt x="476699" y="5019824"/>
                  <a:pt x="477403" y="5006180"/>
                  <a:pt x="478744" y="4993030"/>
                </a:cubicBezTo>
                <a:lnTo>
                  <a:pt x="485653" y="4946844"/>
                </a:lnTo>
                <a:lnTo>
                  <a:pt x="481509" y="4932692"/>
                </a:lnTo>
                <a:cubicBezTo>
                  <a:pt x="481214" y="4911802"/>
                  <a:pt x="495319" y="4880686"/>
                  <a:pt x="496912" y="4858827"/>
                </a:cubicBezTo>
                <a:lnTo>
                  <a:pt x="502815" y="4821170"/>
                </a:lnTo>
                <a:lnTo>
                  <a:pt x="507548" y="4780965"/>
                </a:lnTo>
                <a:lnTo>
                  <a:pt x="508841" y="4750867"/>
                </a:lnTo>
                <a:lnTo>
                  <a:pt x="506648" y="4690749"/>
                </a:lnTo>
                <a:cubicBezTo>
                  <a:pt x="512729" y="4654213"/>
                  <a:pt x="491337" y="4623546"/>
                  <a:pt x="502128" y="4584173"/>
                </a:cubicBezTo>
                <a:cubicBezTo>
                  <a:pt x="488693" y="4519562"/>
                  <a:pt x="492047" y="4501522"/>
                  <a:pt x="497211" y="4444346"/>
                </a:cubicBezTo>
                <a:cubicBezTo>
                  <a:pt x="511033" y="4454946"/>
                  <a:pt x="497584" y="4394050"/>
                  <a:pt x="493776" y="4375228"/>
                </a:cubicBezTo>
                <a:cubicBezTo>
                  <a:pt x="491426" y="4334791"/>
                  <a:pt x="480594" y="4270639"/>
                  <a:pt x="474429" y="4214165"/>
                </a:cubicBezTo>
                <a:cubicBezTo>
                  <a:pt x="465297" y="4170832"/>
                  <a:pt x="480280" y="4120324"/>
                  <a:pt x="478502" y="4090296"/>
                </a:cubicBezTo>
                <a:lnTo>
                  <a:pt x="463758" y="4033999"/>
                </a:lnTo>
                <a:lnTo>
                  <a:pt x="464907" y="4031933"/>
                </a:lnTo>
                <a:cubicBezTo>
                  <a:pt x="467040" y="4022997"/>
                  <a:pt x="465967" y="4017669"/>
                  <a:pt x="463483" y="4013953"/>
                </a:cubicBezTo>
                <a:lnTo>
                  <a:pt x="449778" y="3974753"/>
                </a:lnTo>
                <a:lnTo>
                  <a:pt x="451376" y="3969950"/>
                </a:lnTo>
                <a:lnTo>
                  <a:pt x="444798" y="3933779"/>
                </a:lnTo>
                <a:lnTo>
                  <a:pt x="446129" y="3933093"/>
                </a:lnTo>
                <a:cubicBezTo>
                  <a:pt x="448961" y="3930731"/>
                  <a:pt x="450769" y="3927433"/>
                  <a:pt x="450483" y="3922082"/>
                </a:cubicBezTo>
                <a:cubicBezTo>
                  <a:pt x="471740" y="3927556"/>
                  <a:pt x="458283" y="3917724"/>
                  <a:pt x="455561" y="3901461"/>
                </a:cubicBezTo>
                <a:cubicBezTo>
                  <a:pt x="460173" y="3883426"/>
                  <a:pt x="474485" y="3829756"/>
                  <a:pt x="478155" y="3813873"/>
                </a:cubicBezTo>
                <a:cubicBezTo>
                  <a:pt x="477963" y="3811302"/>
                  <a:pt x="477772" y="3808732"/>
                  <a:pt x="477580" y="3806161"/>
                </a:cubicBezTo>
                <a:lnTo>
                  <a:pt x="477887" y="3805957"/>
                </a:lnTo>
                <a:cubicBezTo>
                  <a:pt x="478443" y="3804175"/>
                  <a:pt x="478509" y="3801600"/>
                  <a:pt x="477914" y="3797724"/>
                </a:cubicBezTo>
                <a:lnTo>
                  <a:pt x="476529" y="3792098"/>
                </a:lnTo>
                <a:lnTo>
                  <a:pt x="475413" y="3777135"/>
                </a:lnTo>
                <a:lnTo>
                  <a:pt x="477146" y="3771656"/>
                </a:lnTo>
                <a:lnTo>
                  <a:pt x="480889" y="3769007"/>
                </a:lnTo>
                <a:lnTo>
                  <a:pt x="480355" y="3767709"/>
                </a:lnTo>
                <a:cubicBezTo>
                  <a:pt x="472854" y="3758603"/>
                  <a:pt x="462858" y="3757457"/>
                  <a:pt x="489051" y="3738082"/>
                </a:cubicBezTo>
                <a:cubicBezTo>
                  <a:pt x="476420" y="3716230"/>
                  <a:pt x="492614" y="3707883"/>
                  <a:pt x="496397" y="3673397"/>
                </a:cubicBezTo>
                <a:cubicBezTo>
                  <a:pt x="485059" y="3661788"/>
                  <a:pt x="488117" y="3649813"/>
                  <a:pt x="495693" y="3637109"/>
                </a:cubicBezTo>
                <a:cubicBezTo>
                  <a:pt x="488827" y="3605834"/>
                  <a:pt x="498565" y="3573837"/>
                  <a:pt x="499136" y="3536883"/>
                </a:cubicBezTo>
                <a:cubicBezTo>
                  <a:pt x="483096" y="3500539"/>
                  <a:pt x="506170" y="3475121"/>
                  <a:pt x="506674" y="3435652"/>
                </a:cubicBezTo>
                <a:cubicBezTo>
                  <a:pt x="508209" y="3397466"/>
                  <a:pt x="505139" y="3338624"/>
                  <a:pt x="508345" y="3307769"/>
                </a:cubicBezTo>
                <a:cubicBezTo>
                  <a:pt x="522826" y="3292381"/>
                  <a:pt x="493343" y="3256540"/>
                  <a:pt x="525908" y="3250522"/>
                </a:cubicBezTo>
                <a:cubicBezTo>
                  <a:pt x="519705" y="3235893"/>
                  <a:pt x="504475" y="3230937"/>
                  <a:pt x="526333" y="3229163"/>
                </a:cubicBezTo>
                <a:cubicBezTo>
                  <a:pt x="524884" y="3224149"/>
                  <a:pt x="525919" y="3220404"/>
                  <a:pt x="528156" y="3217217"/>
                </a:cubicBezTo>
                <a:lnTo>
                  <a:pt x="514991" y="3183755"/>
                </a:lnTo>
                <a:lnTo>
                  <a:pt x="515492" y="3178642"/>
                </a:lnTo>
                <a:lnTo>
                  <a:pt x="503092" y="3158586"/>
                </a:lnTo>
                <a:lnTo>
                  <a:pt x="488277" y="3129034"/>
                </a:lnTo>
                <a:lnTo>
                  <a:pt x="488942" y="3126682"/>
                </a:lnTo>
                <a:lnTo>
                  <a:pt x="479810" y="3114519"/>
                </a:lnTo>
                <a:cubicBezTo>
                  <a:pt x="476044" y="3110886"/>
                  <a:pt x="471657" y="3108020"/>
                  <a:pt x="466419" y="3106272"/>
                </a:cubicBezTo>
                <a:cubicBezTo>
                  <a:pt x="479357" y="3049949"/>
                  <a:pt x="446991" y="3011906"/>
                  <a:pt x="439149" y="2958185"/>
                </a:cubicBezTo>
                <a:cubicBezTo>
                  <a:pt x="423473" y="2895670"/>
                  <a:pt x="402616" y="2832884"/>
                  <a:pt x="381763" y="2762989"/>
                </a:cubicBezTo>
                <a:cubicBezTo>
                  <a:pt x="340504" y="2718141"/>
                  <a:pt x="357875" y="2611979"/>
                  <a:pt x="330681" y="2554718"/>
                </a:cubicBezTo>
                <a:cubicBezTo>
                  <a:pt x="354561" y="2510384"/>
                  <a:pt x="312857" y="2522616"/>
                  <a:pt x="310775" y="2485734"/>
                </a:cubicBezTo>
                <a:cubicBezTo>
                  <a:pt x="283880" y="2505125"/>
                  <a:pt x="334754" y="2437857"/>
                  <a:pt x="301498" y="2447068"/>
                </a:cubicBezTo>
                <a:cubicBezTo>
                  <a:pt x="302171" y="2440064"/>
                  <a:pt x="286502" y="2432988"/>
                  <a:pt x="288459" y="2425819"/>
                </a:cubicBezTo>
                <a:lnTo>
                  <a:pt x="294458" y="2402874"/>
                </a:lnTo>
                <a:lnTo>
                  <a:pt x="297070" y="2381443"/>
                </a:lnTo>
                <a:cubicBezTo>
                  <a:pt x="291389" y="2355877"/>
                  <a:pt x="281925" y="2295004"/>
                  <a:pt x="273399" y="2261920"/>
                </a:cubicBezTo>
                <a:cubicBezTo>
                  <a:pt x="264489" y="2250852"/>
                  <a:pt x="256407" y="2208397"/>
                  <a:pt x="263286" y="2195378"/>
                </a:cubicBezTo>
                <a:cubicBezTo>
                  <a:pt x="262597" y="2185499"/>
                  <a:pt x="238753" y="2164596"/>
                  <a:pt x="247503" y="2155135"/>
                </a:cubicBezTo>
                <a:cubicBezTo>
                  <a:pt x="257474" y="2141929"/>
                  <a:pt x="229406" y="2121310"/>
                  <a:pt x="244961" y="2118008"/>
                </a:cubicBezTo>
                <a:cubicBezTo>
                  <a:pt x="225493" y="2103116"/>
                  <a:pt x="245373" y="2072196"/>
                  <a:pt x="245954" y="2050531"/>
                </a:cubicBezTo>
                <a:cubicBezTo>
                  <a:pt x="228015" y="2040209"/>
                  <a:pt x="246924" y="2004931"/>
                  <a:pt x="237760" y="1963269"/>
                </a:cubicBezTo>
                <a:cubicBezTo>
                  <a:pt x="217314" y="1952304"/>
                  <a:pt x="249162" y="1930958"/>
                  <a:pt x="218938" y="1906352"/>
                </a:cubicBezTo>
                <a:cubicBezTo>
                  <a:pt x="211894" y="1889396"/>
                  <a:pt x="204207" y="1891128"/>
                  <a:pt x="195495" y="1861531"/>
                </a:cubicBezTo>
                <a:cubicBezTo>
                  <a:pt x="152756" y="1820122"/>
                  <a:pt x="167197" y="1775736"/>
                  <a:pt x="149294" y="1732919"/>
                </a:cubicBezTo>
                <a:cubicBezTo>
                  <a:pt x="132272" y="1683226"/>
                  <a:pt x="131129" y="1708347"/>
                  <a:pt x="121605" y="1663540"/>
                </a:cubicBezTo>
                <a:cubicBezTo>
                  <a:pt x="131383" y="1652207"/>
                  <a:pt x="129824" y="1627305"/>
                  <a:pt x="120731" y="1615777"/>
                </a:cubicBezTo>
                <a:cubicBezTo>
                  <a:pt x="113324" y="1591298"/>
                  <a:pt x="125561" y="1582061"/>
                  <a:pt x="101526" y="1563678"/>
                </a:cubicBezTo>
                <a:cubicBezTo>
                  <a:pt x="118336" y="1562186"/>
                  <a:pt x="95368" y="1514217"/>
                  <a:pt x="114606" y="1519474"/>
                </a:cubicBezTo>
                <a:cubicBezTo>
                  <a:pt x="124662" y="1497831"/>
                  <a:pt x="99126" y="1498809"/>
                  <a:pt x="107348" y="1477995"/>
                </a:cubicBezTo>
                <a:cubicBezTo>
                  <a:pt x="102372" y="1450946"/>
                  <a:pt x="98082" y="1395585"/>
                  <a:pt x="93433" y="1373769"/>
                </a:cubicBezTo>
                <a:lnTo>
                  <a:pt x="101740" y="1307086"/>
                </a:lnTo>
                <a:cubicBezTo>
                  <a:pt x="61518" y="1238798"/>
                  <a:pt x="128597" y="1302829"/>
                  <a:pt x="102928" y="1189033"/>
                </a:cubicBezTo>
                <a:cubicBezTo>
                  <a:pt x="96991" y="1183619"/>
                  <a:pt x="100433" y="1168361"/>
                  <a:pt x="107613" y="1168288"/>
                </a:cubicBezTo>
                <a:cubicBezTo>
                  <a:pt x="104521" y="1161401"/>
                  <a:pt x="88898" y="1146763"/>
                  <a:pt x="99895" y="1142577"/>
                </a:cubicBezTo>
                <a:cubicBezTo>
                  <a:pt x="98248" y="1123927"/>
                  <a:pt x="94639" y="1105753"/>
                  <a:pt x="89201" y="1088484"/>
                </a:cubicBezTo>
                <a:lnTo>
                  <a:pt x="77937" y="1016103"/>
                </a:lnTo>
                <a:cubicBezTo>
                  <a:pt x="78422" y="988163"/>
                  <a:pt x="78908" y="981994"/>
                  <a:pt x="79393" y="954054"/>
                </a:cubicBezTo>
                <a:cubicBezTo>
                  <a:pt x="74607" y="950500"/>
                  <a:pt x="84928" y="922140"/>
                  <a:pt x="90309" y="921368"/>
                </a:cubicBezTo>
                <a:cubicBezTo>
                  <a:pt x="87566" y="916400"/>
                  <a:pt x="66268" y="901306"/>
                  <a:pt x="74258" y="896999"/>
                </a:cubicBezTo>
                <a:cubicBezTo>
                  <a:pt x="69492" y="868759"/>
                  <a:pt x="58957" y="842759"/>
                  <a:pt x="43666" y="821517"/>
                </a:cubicBezTo>
                <a:cubicBezTo>
                  <a:pt x="35059" y="797243"/>
                  <a:pt x="27646" y="764612"/>
                  <a:pt x="22616" y="751353"/>
                </a:cubicBezTo>
                <a:cubicBezTo>
                  <a:pt x="22469" y="741312"/>
                  <a:pt x="22321" y="731271"/>
                  <a:pt x="22174" y="721230"/>
                </a:cubicBezTo>
                <a:lnTo>
                  <a:pt x="7845" y="681659"/>
                </a:lnTo>
                <a:cubicBezTo>
                  <a:pt x="-21513" y="678654"/>
                  <a:pt x="41748" y="630810"/>
                  <a:pt x="31306" y="619315"/>
                </a:cubicBezTo>
                <a:cubicBezTo>
                  <a:pt x="37997" y="611016"/>
                  <a:pt x="17724" y="592108"/>
                  <a:pt x="15184" y="585934"/>
                </a:cubicBezTo>
                <a:cubicBezTo>
                  <a:pt x="14724" y="571597"/>
                  <a:pt x="22718" y="553285"/>
                  <a:pt x="22258" y="538948"/>
                </a:cubicBezTo>
                <a:cubicBezTo>
                  <a:pt x="22152" y="531703"/>
                  <a:pt x="26272" y="532408"/>
                  <a:pt x="26166" y="525163"/>
                </a:cubicBezTo>
                <a:cubicBezTo>
                  <a:pt x="28507" y="511668"/>
                  <a:pt x="56166" y="464433"/>
                  <a:pt x="52290" y="446567"/>
                </a:cubicBezTo>
                <a:cubicBezTo>
                  <a:pt x="47300" y="425186"/>
                  <a:pt x="52062" y="408582"/>
                  <a:pt x="51538" y="393828"/>
                </a:cubicBezTo>
                <a:cubicBezTo>
                  <a:pt x="51481" y="380264"/>
                  <a:pt x="51425" y="366701"/>
                  <a:pt x="51368" y="353137"/>
                </a:cubicBezTo>
                <a:cubicBezTo>
                  <a:pt x="50053" y="345863"/>
                  <a:pt x="61696" y="333814"/>
                  <a:pt x="55970" y="321428"/>
                </a:cubicBezTo>
                <a:cubicBezTo>
                  <a:pt x="56334" y="306209"/>
                  <a:pt x="56697" y="290990"/>
                  <a:pt x="57061" y="275771"/>
                </a:cubicBezTo>
                <a:cubicBezTo>
                  <a:pt x="46146" y="254441"/>
                  <a:pt x="87623" y="243671"/>
                  <a:pt x="74088" y="212860"/>
                </a:cubicBezTo>
                <a:cubicBezTo>
                  <a:pt x="92367" y="188146"/>
                  <a:pt x="68261" y="179672"/>
                  <a:pt x="65798" y="144983"/>
                </a:cubicBezTo>
                <a:cubicBezTo>
                  <a:pt x="52661" y="119338"/>
                  <a:pt x="79134" y="90517"/>
                  <a:pt x="78082" y="55288"/>
                </a:cubicBezTo>
                <a:lnTo>
                  <a:pt x="37636"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302204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ight Triangle 3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6B32F77-92A9-AA6D-8122-18236AE8EB56}"/>
              </a:ext>
            </a:extLst>
          </p:cNvPr>
          <p:cNvSpPr>
            <a:spLocks noGrp="1"/>
          </p:cNvSpPr>
          <p:nvPr>
            <p:ph type="title"/>
          </p:nvPr>
        </p:nvSpPr>
        <p:spPr>
          <a:xfrm>
            <a:off x="641774" y="1188637"/>
            <a:ext cx="3689075" cy="4480726"/>
          </a:xfrm>
        </p:spPr>
        <p:txBody>
          <a:bodyPr vert="horz" lIns="91440" tIns="45720" rIns="91440" bIns="45720" rtlCol="0" anchor="ctr">
            <a:normAutofit/>
          </a:bodyPr>
          <a:lstStyle/>
          <a:p>
            <a:pPr algn="r">
              <a:spcBef>
                <a:spcPct val="0"/>
              </a:spcBef>
            </a:pPr>
            <a:r>
              <a:rPr lang="en-US" sz="3200" dirty="0"/>
              <a:t>Available </a:t>
            </a:r>
            <a:r>
              <a:rPr lang="en-US" sz="3200" kern="1200" dirty="0">
                <a:solidFill>
                  <a:schemeClr val="tx1"/>
                </a:solidFill>
                <a:latin typeface="+mj-lt"/>
                <a:ea typeface="+mj-ea"/>
                <a:cs typeface="+mj-cs"/>
              </a:rPr>
              <a:t>Data:</a:t>
            </a:r>
            <a:br>
              <a:rPr lang="en-US" sz="3200" kern="1200" dirty="0">
                <a:solidFill>
                  <a:schemeClr val="tx1"/>
                </a:solidFill>
                <a:latin typeface="+mj-lt"/>
                <a:ea typeface="+mj-ea"/>
                <a:cs typeface="+mj-cs"/>
              </a:rPr>
            </a:br>
            <a:br>
              <a:rPr lang="en-US" sz="3200" kern="1200" dirty="0">
                <a:solidFill>
                  <a:schemeClr val="tx1"/>
                </a:solidFill>
                <a:latin typeface="+mj-lt"/>
                <a:ea typeface="+mj-ea"/>
                <a:cs typeface="+mj-cs"/>
              </a:rPr>
            </a:br>
            <a:r>
              <a:rPr lang="en-US" sz="3200" kern="1200" dirty="0">
                <a:solidFill>
                  <a:schemeClr val="tx1"/>
                </a:solidFill>
                <a:latin typeface="+mj-lt"/>
                <a:ea typeface="+mj-ea"/>
                <a:cs typeface="+mj-cs"/>
              </a:rPr>
              <a:t>National Center for Educational Statistics 2021/2022</a:t>
            </a:r>
            <a:br>
              <a:rPr lang="en-US" sz="2600" kern="1200" dirty="0">
                <a:solidFill>
                  <a:schemeClr val="tx1"/>
                </a:solidFill>
                <a:latin typeface="+mj-lt"/>
                <a:ea typeface="+mj-ea"/>
                <a:cs typeface="+mj-cs"/>
              </a:rPr>
            </a:br>
            <a:br>
              <a:rPr lang="en-US" sz="2600" kern="1200" dirty="0">
                <a:solidFill>
                  <a:schemeClr val="tx1"/>
                </a:solidFill>
                <a:latin typeface="+mj-lt"/>
                <a:ea typeface="+mj-ea"/>
                <a:cs typeface="+mj-cs"/>
              </a:rPr>
            </a:br>
            <a:endParaRPr lang="en-US" sz="2600" kern="1200" dirty="0">
              <a:solidFill>
                <a:schemeClr val="tx1"/>
              </a:solidFill>
              <a:latin typeface="+mj-lt"/>
              <a:ea typeface="+mj-ea"/>
              <a:cs typeface="+mj-cs"/>
            </a:endParaRPr>
          </a:p>
        </p:txBody>
      </p:sp>
      <p:cxnSp>
        <p:nvCxnSpPr>
          <p:cNvPr id="34" name="Straight Connector 33">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2">
            <a:extLst>
              <a:ext uri="{FF2B5EF4-FFF2-40B4-BE49-F238E27FC236}">
                <a16:creationId xmlns:a16="http://schemas.microsoft.com/office/drawing/2014/main" id="{2BA8BF67-6D80-E126-8657-C681E5CDEC41}"/>
              </a:ext>
            </a:extLst>
          </p:cNvPr>
          <p:cNvSpPr>
            <a:spLocks noGrp="1"/>
          </p:cNvSpPr>
          <p:nvPr>
            <p:ph type="body" idx="1"/>
          </p:nvPr>
        </p:nvSpPr>
        <p:spPr>
          <a:xfrm>
            <a:off x="5147774" y="1143055"/>
            <a:ext cx="5456478" cy="4656109"/>
          </a:xfrm>
        </p:spPr>
        <p:txBody>
          <a:bodyPr vert="horz" lIns="91440" tIns="45720" rIns="91440" bIns="45720" rtlCol="0" anchor="ctr">
            <a:normAutofit fontScale="92500" lnSpcReduction="10000"/>
          </a:bodyPr>
          <a:lstStyle/>
          <a:p>
            <a:pPr marL="152396" indent="-228600" algn="l">
              <a:spcAft>
                <a:spcPts val="600"/>
              </a:spcAft>
              <a:buFont typeface="Arial" panose="020B0604020202020204" pitchFamily="34" charset="0"/>
              <a:buChar char="•"/>
            </a:pPr>
            <a:r>
              <a:rPr lang="en-US" sz="3200" kern="1200" dirty="0">
                <a:solidFill>
                  <a:schemeClr val="tx1"/>
                </a:solidFill>
                <a:latin typeface="+mj-lt"/>
                <a:ea typeface="+mj-ea"/>
                <a:cs typeface="+mj-cs"/>
              </a:rPr>
              <a:t>7.3 Million students aged 3-21 received services under the Individuals with Disabilities Education Act (IDEA)</a:t>
            </a:r>
            <a:br>
              <a:rPr lang="en-US" sz="3200" kern="1200" dirty="0">
                <a:solidFill>
                  <a:schemeClr val="tx1"/>
                </a:solidFill>
                <a:latin typeface="+mj-lt"/>
                <a:ea typeface="+mj-ea"/>
                <a:cs typeface="+mj-cs"/>
              </a:rPr>
            </a:br>
            <a:endParaRPr lang="en-US" sz="3200" dirty="0">
              <a:latin typeface="+mj-lt"/>
            </a:endParaRPr>
          </a:p>
          <a:p>
            <a:pPr marL="152396" indent="-228600" algn="l">
              <a:spcAft>
                <a:spcPts val="600"/>
              </a:spcAft>
              <a:buFont typeface="Arial" panose="020B0604020202020204" pitchFamily="34" charset="0"/>
              <a:buChar char="•"/>
            </a:pPr>
            <a:r>
              <a:rPr lang="en-US" sz="3200" dirty="0">
                <a:latin typeface="+mj-lt"/>
              </a:rPr>
              <a:t>15% of all students in public schools</a:t>
            </a:r>
          </a:p>
          <a:p>
            <a:pPr marL="152396" indent="-228600" algn="l">
              <a:spcAft>
                <a:spcPts val="600"/>
              </a:spcAft>
              <a:buFont typeface="Arial" panose="020B0604020202020204" pitchFamily="34" charset="0"/>
              <a:buChar char="•"/>
            </a:pPr>
            <a:endParaRPr lang="en-US" sz="3200" dirty="0">
              <a:latin typeface="+mj-lt"/>
            </a:endParaRPr>
          </a:p>
          <a:p>
            <a:pPr marL="152396" indent="-228600" algn="l">
              <a:spcAft>
                <a:spcPts val="600"/>
              </a:spcAft>
              <a:buFont typeface="Arial" panose="020B0604020202020204" pitchFamily="34" charset="0"/>
              <a:buChar char="•"/>
            </a:pPr>
            <a:r>
              <a:rPr lang="en-US" sz="3200" dirty="0">
                <a:latin typeface="+mj-lt"/>
              </a:rPr>
              <a:t>Approximately 75% of the 7.3 million students served by IDEA have invisible disabilities</a:t>
            </a:r>
          </a:p>
          <a:p>
            <a:pPr marL="380985" indent="0" algn="l">
              <a:spcAft>
                <a:spcPts val="600"/>
              </a:spcAft>
              <a:buNone/>
            </a:pPr>
            <a:endParaRPr lang="en-US" sz="2400" dirty="0"/>
          </a:p>
        </p:txBody>
      </p:sp>
    </p:spTree>
    <p:extLst>
      <p:ext uri="{BB962C8B-B14F-4D97-AF65-F5344CB8AC3E}">
        <p14:creationId xmlns:p14="http://schemas.microsoft.com/office/powerpoint/2010/main" val="2028115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62" name="Straight Connector 6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3" name="Text Placeholder 2">
            <a:extLst>
              <a:ext uri="{FF2B5EF4-FFF2-40B4-BE49-F238E27FC236}">
                <a16:creationId xmlns:a16="http://schemas.microsoft.com/office/drawing/2014/main" id="{A5A930E4-0CFA-169A-50BD-F9C447C12057}"/>
              </a:ext>
            </a:extLst>
          </p:cNvPr>
          <p:cNvSpPr>
            <a:spLocks noGrp="1"/>
          </p:cNvSpPr>
          <p:nvPr>
            <p:ph type="title" idx="4294967295"/>
          </p:nvPr>
        </p:nvSpPr>
        <p:spPr>
          <a:xfrm>
            <a:off x="320675" y="2395538"/>
            <a:ext cx="5214938" cy="3590925"/>
          </a:xfrm>
          <a:prstGeom prst="rect">
            <a:avLst/>
          </a:prstGeom>
          <a:noFill/>
          <a:ln>
            <a:noFill/>
            <a:prstDash/>
          </a:ln>
          <a:effectLst/>
        </p:spPr>
        <p:txBody>
          <a:bodyPr rot="0" spcFirstLastPara="1" vertOverflow="overflow" horzOverflow="overflow" vert="horz" wrap="square" lIns="91440" tIns="45720" rIns="91440" bIns="45720" numCol="1" spcCol="0" rtlCol="0" fromWordArt="0" anchor="t" anchorCtr="0" forceAA="0" compatLnSpc="1">
            <a:prstTxWarp prst="textNoShape">
              <a:avLst/>
            </a:prstTxWarp>
            <a:normAutofit/>
          </a:bodyPr>
          <a:lstStyle/>
          <a:p>
            <a:pPr marL="380985" marR="0" lvl="0" indent="0" algn="l" defTabSz="914400" rtl="0" eaLnBrk="1" fontAlgn="auto" latinLnBrk="0" hangingPunct="1">
              <a:lnSpc>
                <a:spcPct val="90000"/>
              </a:lnSpc>
              <a:spcBef>
                <a:spcPts val="0"/>
              </a:spcBef>
              <a:spcAft>
                <a:spcPts val="600"/>
              </a:spcAft>
              <a:buClrTx/>
              <a:buSzPts val="1800"/>
              <a:buFont typeface="Arial" panose="020B0604020202020204" pitchFamily="34" charset="0"/>
              <a:buNone/>
              <a:tabLst/>
              <a:defRPr/>
            </a:pPr>
            <a:r>
              <a:rPr kumimoji="0" lang="en-US" sz="3600" b="0" i="0" u="none" strike="noStrike" kern="1200" cap="none" spc="0" normalizeH="0" baseline="0" noProof="0" dirty="0">
                <a:ln>
                  <a:noFill/>
                </a:ln>
                <a:solidFill>
                  <a:schemeClr val="tx1"/>
                </a:solidFill>
                <a:effectLst/>
                <a:uLnTx/>
                <a:uFillTx/>
                <a:latin typeface="+mn-lt"/>
                <a:ea typeface="+mn-ea"/>
                <a:cs typeface="+mn-cs"/>
              </a:rPr>
              <a:t>What barriers do invisibly disabled students experience?</a:t>
            </a:r>
          </a:p>
        </p:txBody>
      </p:sp>
      <p:pic>
        <p:nvPicPr>
          <p:cNvPr id="64" name="Picture 63">
            <a:extLst>
              <a:ext uri="{FF2B5EF4-FFF2-40B4-BE49-F238E27FC236}">
                <a16:creationId xmlns:a16="http://schemas.microsoft.com/office/drawing/2014/main" id="{308FC9E6-9550-3445-D475-A01DABC007FC}"/>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rcRect l="18207" r="18207"/>
          <a:stretch/>
        </p:blipFill>
        <p:spPr>
          <a:xfrm>
            <a:off x="5650992" y="10"/>
            <a:ext cx="6541008" cy="6857990"/>
          </a:xfrm>
          <a:prstGeom prst="rect">
            <a:avLst/>
          </a:prstGeom>
        </p:spPr>
      </p:pic>
    </p:spTree>
    <p:extLst>
      <p:ext uri="{BB962C8B-B14F-4D97-AF65-F5344CB8AC3E}">
        <p14:creationId xmlns:p14="http://schemas.microsoft.com/office/powerpoint/2010/main" val="539139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2D1DE-389D-6030-5179-47A8F3343960}"/>
              </a:ext>
            </a:extLst>
          </p:cNvPr>
          <p:cNvSpPr>
            <a:spLocks noGrp="1"/>
          </p:cNvSpPr>
          <p:nvPr>
            <p:ph type="title"/>
          </p:nvPr>
        </p:nvSpPr>
        <p:spPr>
          <a:xfrm>
            <a:off x="354000" y="-2280400"/>
            <a:ext cx="5393600" cy="2280400"/>
          </a:xfrm>
        </p:spPr>
        <p:txBody>
          <a:bodyPr spcFirstLastPara="1" vert="horz" wrap="square" lIns="91425" tIns="91425" rIns="91425" bIns="91425" rtlCol="0" anchor="b" anchorCtr="0">
            <a:normAutofit/>
          </a:bodyPr>
          <a:lstStyle/>
          <a:p>
            <a:r>
              <a:rPr lang="en-US" dirty="0"/>
              <a:t>Barriers to accessibility</a:t>
            </a:r>
          </a:p>
        </p:txBody>
      </p:sp>
      <p:sp useBgFill="1">
        <p:nvSpPr>
          <p:cNvPr id="42" name="Rectangle 4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 Placeholder 3">
            <a:extLst>
              <a:ext uri="{FF2B5EF4-FFF2-40B4-BE49-F238E27FC236}">
                <a16:creationId xmlns:a16="http://schemas.microsoft.com/office/drawing/2014/main" id="{DDA94687-5BFA-6F81-29E4-CE15C233C15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2032570"/>
              </p:ext>
            </p:extLst>
          </p:nvPr>
        </p:nvGraphicFramePr>
        <p:xfrm>
          <a:off x="1480752" y="1519881"/>
          <a:ext cx="8664146" cy="4154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7545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6"/>
          <p:cNvSpPr txBox="1">
            <a:spLocks noGrp="1"/>
          </p:cNvSpPr>
          <p:nvPr>
            <p:ph type="title"/>
          </p:nvPr>
        </p:nvSpPr>
        <p:spPr>
          <a:xfrm>
            <a:off x="3571102" y="301424"/>
            <a:ext cx="8038015" cy="6255152"/>
          </a:xfrm>
          <a:prstGeom prst="rect">
            <a:avLst/>
          </a:prstGeom>
        </p:spPr>
        <p:txBody>
          <a:bodyPr spcFirstLastPara="1" vert="horz" wrap="square" lIns="121900" tIns="121900" rIns="121900" bIns="121900" rtlCol="0" anchor="ctr" anchorCtr="0">
            <a:noAutofit/>
          </a:bodyPr>
          <a:lstStyle/>
          <a:p>
            <a:r>
              <a:rPr lang="en-US" sz="4000" dirty="0">
                <a:solidFill>
                  <a:schemeClr val="tx1"/>
                </a:solidFill>
                <a:latin typeface="Arial"/>
                <a:ea typeface="Arial"/>
                <a:cs typeface="Arial"/>
                <a:sym typeface="Arial"/>
              </a:rPr>
              <a:t>Educational and other institutions generally use “accommodations” to provide support for disabled students.</a:t>
            </a:r>
            <a:br>
              <a:rPr lang="en-US" sz="4000" dirty="0">
                <a:solidFill>
                  <a:schemeClr val="tx1"/>
                </a:solidFill>
                <a:latin typeface="Arial"/>
                <a:ea typeface="Arial"/>
                <a:cs typeface="Arial"/>
                <a:sym typeface="Arial"/>
              </a:rPr>
            </a:br>
            <a:br>
              <a:rPr lang="en-US" sz="4000" dirty="0">
                <a:solidFill>
                  <a:schemeClr val="tx1"/>
                </a:solidFill>
                <a:latin typeface="Arial"/>
                <a:ea typeface="Arial"/>
                <a:cs typeface="Arial"/>
                <a:sym typeface="Arial"/>
              </a:rPr>
            </a:br>
            <a:r>
              <a:rPr lang="en-US" sz="4000" i="1" dirty="0">
                <a:solidFill>
                  <a:schemeClr val="tx1"/>
                </a:solidFill>
                <a:latin typeface="Arial"/>
                <a:ea typeface="Arial"/>
                <a:cs typeface="Arial"/>
                <a:sym typeface="Arial"/>
              </a:rPr>
              <a:t>Please note:</a:t>
            </a:r>
            <a:br>
              <a:rPr lang="en-US" sz="4000" i="1" dirty="0">
                <a:solidFill>
                  <a:schemeClr val="tx1"/>
                </a:solidFill>
                <a:latin typeface="Arial"/>
                <a:ea typeface="Arial"/>
                <a:cs typeface="Arial"/>
                <a:sym typeface="Arial"/>
              </a:rPr>
            </a:br>
            <a:r>
              <a:rPr lang="en-US" sz="4000" i="1" dirty="0">
                <a:solidFill>
                  <a:schemeClr val="tx1"/>
                </a:solidFill>
                <a:latin typeface="Arial"/>
                <a:ea typeface="Arial"/>
                <a:cs typeface="Arial"/>
                <a:sym typeface="Arial"/>
              </a:rPr>
              <a:t>***</a:t>
            </a:r>
            <a:r>
              <a:rPr lang="en-US" sz="4000" dirty="0">
                <a:solidFill>
                  <a:schemeClr val="tx1"/>
                </a:solidFill>
                <a:latin typeface="Arial"/>
                <a:ea typeface="Arial"/>
                <a:cs typeface="Arial"/>
                <a:sym typeface="Arial"/>
              </a:rPr>
              <a:t>Accommodations only address inaccessibility issues.</a:t>
            </a:r>
            <a:br>
              <a:rPr lang="en-US" sz="4000" dirty="0">
                <a:solidFill>
                  <a:schemeClr val="tx1"/>
                </a:solidFill>
                <a:latin typeface="Arial"/>
                <a:ea typeface="Arial"/>
                <a:cs typeface="Arial"/>
                <a:sym typeface="Arial"/>
              </a:rPr>
            </a:br>
            <a:r>
              <a:rPr lang="en-US" sz="4000" dirty="0">
                <a:solidFill>
                  <a:schemeClr val="tx1"/>
                </a:solidFill>
                <a:latin typeface="Arial"/>
                <a:ea typeface="Arial"/>
                <a:cs typeface="Arial"/>
                <a:sym typeface="Arial"/>
              </a:rPr>
              <a:t>***They do not help with stigma, social impacts and the lack of other supports.</a:t>
            </a:r>
            <a:br>
              <a:rPr lang="en-US" sz="4000" dirty="0">
                <a:solidFill>
                  <a:schemeClr val="tx1"/>
                </a:solidFill>
                <a:latin typeface="Arial"/>
                <a:ea typeface="Arial"/>
                <a:cs typeface="Arial"/>
                <a:sym typeface="Arial"/>
              </a:rPr>
            </a:br>
            <a:endParaRPr sz="4000" dirty="0">
              <a:solidFill>
                <a:schemeClr val="tx1"/>
              </a:solidFill>
              <a:latin typeface="Arial"/>
              <a:ea typeface="Arial"/>
              <a:cs typeface="Arial"/>
              <a:sym typeface="Arial"/>
            </a:endParaRPr>
          </a:p>
        </p:txBody>
      </p:sp>
      <p:pic>
        <p:nvPicPr>
          <p:cNvPr id="3" name="Picture 2" descr="A red and white sign&#10;&#10;Meaning &quot;do not enter&quot;">
            <a:extLst>
              <a:ext uri="{FF2B5EF4-FFF2-40B4-BE49-F238E27FC236}">
                <a16:creationId xmlns:a16="http://schemas.microsoft.com/office/drawing/2014/main" id="{740DB476-0133-A57B-8B5C-FEC1BE00A9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53586" y="2092468"/>
            <a:ext cx="1948191" cy="194819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33667BC8-26A6-8971-F610-076B5FA5F65D}"/>
              </a:ext>
            </a:extLst>
          </p:cNvPr>
          <p:cNvSpPr>
            <a:spLocks noGrp="1"/>
          </p:cNvSpPr>
          <p:nvPr>
            <p:ph type="title"/>
          </p:nvPr>
        </p:nvSpPr>
        <p:spPr>
          <a:xfrm>
            <a:off x="635000" y="640823"/>
            <a:ext cx="3418659" cy="5583148"/>
          </a:xfrm>
        </p:spPr>
        <p:txBody>
          <a:bodyPr vert="horz" lIns="91440" tIns="45720" rIns="91440" bIns="45720" rtlCol="0" anchor="ctr">
            <a:normAutofit/>
          </a:bodyPr>
          <a:lstStyle/>
          <a:p>
            <a:pPr algn="l">
              <a:spcBef>
                <a:spcPct val="0"/>
              </a:spcBef>
            </a:pPr>
            <a:br>
              <a:rPr lang="en-US" sz="3400" kern="1200" dirty="0">
                <a:solidFill>
                  <a:schemeClr val="tx1"/>
                </a:solidFill>
                <a:latin typeface="+mj-lt"/>
                <a:ea typeface="+mj-ea"/>
                <a:cs typeface="+mj-cs"/>
              </a:rPr>
            </a:br>
            <a:r>
              <a:rPr lang="en-US" sz="3400" kern="1200" dirty="0">
                <a:solidFill>
                  <a:schemeClr val="tx1"/>
                </a:solidFill>
                <a:latin typeface="+mj-lt"/>
                <a:ea typeface="+mj-ea"/>
                <a:cs typeface="+mj-cs"/>
              </a:rPr>
              <a:t>Accommodations are based on the</a:t>
            </a:r>
            <a:br>
              <a:rPr lang="en-US" sz="3400" kern="1200" dirty="0">
                <a:solidFill>
                  <a:schemeClr val="tx1"/>
                </a:solidFill>
                <a:latin typeface="+mj-lt"/>
                <a:ea typeface="+mj-ea"/>
                <a:cs typeface="+mj-cs"/>
              </a:rPr>
            </a:br>
            <a:r>
              <a:rPr lang="en-US" sz="3400" kern="1200" dirty="0">
                <a:solidFill>
                  <a:schemeClr val="tx1"/>
                </a:solidFill>
                <a:latin typeface="+mj-lt"/>
                <a:ea typeface="+mj-ea"/>
                <a:cs typeface="+mj-cs"/>
              </a:rPr>
              <a:t>“Medical Model” of disability</a:t>
            </a:r>
            <a:br>
              <a:rPr lang="en-US" sz="3400" kern="1200" dirty="0">
                <a:solidFill>
                  <a:schemeClr val="tx1"/>
                </a:solidFill>
                <a:latin typeface="+mj-lt"/>
                <a:ea typeface="+mj-ea"/>
                <a:cs typeface="+mj-cs"/>
              </a:rPr>
            </a:br>
            <a:endParaRPr lang="en-US" sz="3400" kern="1200" dirty="0">
              <a:solidFill>
                <a:schemeClr val="tx1"/>
              </a:solidFill>
              <a:latin typeface="+mj-lt"/>
              <a:ea typeface="+mj-ea"/>
              <a:cs typeface="+mj-cs"/>
            </a:endParaRPr>
          </a:p>
        </p:txBody>
      </p:sp>
      <p:sp>
        <p:nvSpPr>
          <p:cNvPr id="20"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ext Placeholder 3">
            <a:extLst>
              <a:ext uri="{FF2B5EF4-FFF2-40B4-BE49-F238E27FC236}">
                <a16:creationId xmlns:a16="http://schemas.microsoft.com/office/drawing/2014/main" id="{20789286-6775-0FEC-9B72-B84D3575379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0020216"/>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1409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Title 1">
            <a:extLst>
              <a:ext uri="{FF2B5EF4-FFF2-40B4-BE49-F238E27FC236}">
                <a16:creationId xmlns:a16="http://schemas.microsoft.com/office/drawing/2014/main" id="{400C7ABE-01E1-D706-B3D3-0F262B85A5D3}"/>
              </a:ext>
            </a:extLst>
          </p:cNvPr>
          <p:cNvSpPr>
            <a:spLocks noGrp="1"/>
          </p:cNvSpPr>
          <p:nvPr>
            <p:ph type="title"/>
          </p:nvPr>
        </p:nvSpPr>
        <p:spPr>
          <a:xfrm>
            <a:off x="642554" y="494269"/>
            <a:ext cx="3598895" cy="5486401"/>
          </a:xfrm>
        </p:spPr>
        <p:txBody>
          <a:bodyPr vert="horz" lIns="91440" tIns="45720" rIns="91440" bIns="45720" rtlCol="0" anchor="ctr">
            <a:normAutofit/>
          </a:bodyPr>
          <a:lstStyle/>
          <a:p>
            <a:pPr algn="r"/>
            <a:r>
              <a:rPr lang="en-US" sz="3800" kern="1200" dirty="0">
                <a:solidFill>
                  <a:schemeClr val="tx1"/>
                </a:solidFill>
                <a:latin typeface="+mj-lt"/>
                <a:ea typeface="+mj-ea"/>
                <a:cs typeface="+mj-cs"/>
              </a:rPr>
              <a:t>A Few Common Accommodations</a:t>
            </a:r>
          </a:p>
        </p:txBody>
      </p:sp>
      <p:cxnSp>
        <p:nvCxnSpPr>
          <p:cNvPr id="17" name="Straight Connector 16">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3" name="Content Placeholder 2">
            <a:extLst>
              <a:ext uri="{FF2B5EF4-FFF2-40B4-BE49-F238E27FC236}">
                <a16:creationId xmlns:a16="http://schemas.microsoft.com/office/drawing/2014/main" id="{F14F95B3-54BC-7E1B-EEE9-74D31B88D4F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70226596"/>
              </p:ext>
            </p:extLst>
          </p:nvPr>
        </p:nvGraphicFramePr>
        <p:xfrm>
          <a:off x="4959500" y="494270"/>
          <a:ext cx="6717636" cy="5894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180846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38" name="Group 37">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42" name="Freeform: Shape 41">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42">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9" name="Group 38">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40" name="Freeform: Shape 39">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40">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9" name="Title 1">
            <a:extLst>
              <a:ext uri="{FF2B5EF4-FFF2-40B4-BE49-F238E27FC236}">
                <a16:creationId xmlns:a16="http://schemas.microsoft.com/office/drawing/2014/main" id="{D1B025C1-CCB7-94B7-4713-1BC101DA831F}"/>
              </a:ext>
            </a:extLst>
          </p:cNvPr>
          <p:cNvSpPr>
            <a:spLocks noGrp="1"/>
          </p:cNvSpPr>
          <p:nvPr>
            <p:ph type="title"/>
          </p:nvPr>
        </p:nvSpPr>
        <p:spPr>
          <a:xfrm>
            <a:off x="545910" y="707430"/>
            <a:ext cx="9567081" cy="3753134"/>
          </a:xfrm>
        </p:spPr>
        <p:txBody>
          <a:bodyPr vert="horz" lIns="91440" tIns="45720" rIns="91440" bIns="45720" rtlCol="0" anchor="b">
            <a:normAutofit/>
          </a:bodyPr>
          <a:lstStyle/>
          <a:p>
            <a:pPr algn="l">
              <a:spcBef>
                <a:spcPct val="0"/>
              </a:spcBef>
            </a:pPr>
            <a:r>
              <a:rPr lang="en-US" sz="5000" kern="1200" dirty="0">
                <a:solidFill>
                  <a:schemeClr val="bg1"/>
                </a:solidFill>
                <a:latin typeface="+mj-lt"/>
                <a:ea typeface="+mj-ea"/>
                <a:cs typeface="+mj-cs"/>
              </a:rPr>
              <a:t>Although accommodations do help </a:t>
            </a:r>
            <a:r>
              <a:rPr lang="en-US" sz="5000" dirty="0">
                <a:solidFill>
                  <a:schemeClr val="bg1"/>
                </a:solidFill>
              </a:rPr>
              <a:t>many people, </a:t>
            </a:r>
            <a:br>
              <a:rPr lang="en-US" sz="5000" dirty="0">
                <a:solidFill>
                  <a:schemeClr val="bg1"/>
                </a:solidFill>
              </a:rPr>
            </a:br>
            <a:r>
              <a:rPr lang="en-US" sz="5000" dirty="0">
                <a:solidFill>
                  <a:schemeClr val="bg1"/>
                </a:solidFill>
              </a:rPr>
              <a:t>many others </a:t>
            </a:r>
            <a:r>
              <a:rPr lang="en-US" sz="5000" kern="1200" dirty="0">
                <a:solidFill>
                  <a:schemeClr val="bg1"/>
                </a:solidFill>
                <a:latin typeface="+mj-lt"/>
                <a:ea typeface="+mj-ea"/>
                <a:cs typeface="+mj-cs"/>
              </a:rPr>
              <a:t>are not supported by disability services offices.</a:t>
            </a:r>
          </a:p>
        </p:txBody>
      </p:sp>
    </p:spTree>
    <p:extLst>
      <p:ext uri="{BB962C8B-B14F-4D97-AF65-F5344CB8AC3E}">
        <p14:creationId xmlns:p14="http://schemas.microsoft.com/office/powerpoint/2010/main" val="3828440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4368827-B0CA-0A23-1014-0A621E89AB26}"/>
              </a:ext>
            </a:extLst>
          </p:cNvPr>
          <p:cNvSpPr>
            <a:spLocks noGrp="1"/>
          </p:cNvSpPr>
          <p:nvPr>
            <p:ph type="title"/>
          </p:nvPr>
        </p:nvSpPr>
        <p:spPr>
          <a:xfrm>
            <a:off x="841248" y="548640"/>
            <a:ext cx="3600860" cy="5431536"/>
          </a:xfrm>
        </p:spPr>
        <p:txBody>
          <a:bodyPr>
            <a:normAutofit/>
          </a:bodyPr>
          <a:lstStyle/>
          <a:p>
            <a:r>
              <a:rPr lang="en-US" sz="5400" dirty="0"/>
              <a:t>Why?</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B1ED99D8-5732-2254-EB70-983CC1D51E75}"/>
              </a:ext>
            </a:extLst>
          </p:cNvPr>
          <p:cNvSpPr>
            <a:spLocks noGrp="1"/>
          </p:cNvSpPr>
          <p:nvPr>
            <p:ph idx="1"/>
          </p:nvPr>
        </p:nvSpPr>
        <p:spPr>
          <a:xfrm>
            <a:off x="5126418" y="300252"/>
            <a:ext cx="6919915" cy="6455390"/>
          </a:xfrm>
        </p:spPr>
        <p:txBody>
          <a:bodyPr anchor="ctr">
            <a:normAutofit/>
          </a:bodyPr>
          <a:lstStyle/>
          <a:p>
            <a:r>
              <a:rPr lang="en-US" sz="2200" dirty="0"/>
              <a:t>No diagnosis</a:t>
            </a:r>
          </a:p>
          <a:p>
            <a:r>
              <a:rPr lang="en-US" sz="2200" dirty="0"/>
              <a:t>Can’t get all the paperwork necessary</a:t>
            </a:r>
          </a:p>
          <a:p>
            <a:r>
              <a:rPr lang="en-US" sz="2200" dirty="0"/>
              <a:t>Process too long or hard</a:t>
            </a:r>
          </a:p>
          <a:p>
            <a:r>
              <a:rPr lang="en-US" sz="2200" dirty="0"/>
              <a:t>Still on the waitlist</a:t>
            </a:r>
          </a:p>
          <a:p>
            <a:r>
              <a:rPr lang="en-US" sz="2200" dirty="0"/>
              <a:t>Accommodations were not approved</a:t>
            </a:r>
          </a:p>
          <a:p>
            <a:r>
              <a:rPr lang="en-US" sz="2200" dirty="0"/>
              <a:t>Instructors could not or would not provide accommodations and there was no support or enforcement</a:t>
            </a:r>
          </a:p>
          <a:p>
            <a:r>
              <a:rPr lang="en-US" sz="2200" dirty="0"/>
              <a:t>Instructors have no training</a:t>
            </a:r>
          </a:p>
          <a:p>
            <a:r>
              <a:rPr lang="en-US" sz="2200" dirty="0"/>
              <a:t>Didn’t declare disability</a:t>
            </a:r>
          </a:p>
          <a:p>
            <a:r>
              <a:rPr lang="en-US" sz="2200" dirty="0"/>
              <a:t>Didn’t know what to ask for</a:t>
            </a:r>
          </a:p>
          <a:p>
            <a:r>
              <a:rPr lang="en-US" sz="2200" dirty="0"/>
              <a:t>Technology broken or isn’t compatible/appropriate</a:t>
            </a:r>
          </a:p>
          <a:p>
            <a:r>
              <a:rPr lang="en-US" sz="2200" dirty="0"/>
              <a:t>Other factors interfere with even getting to class/work (lack of transportation)</a:t>
            </a:r>
          </a:p>
          <a:p>
            <a:endParaRPr lang="en-US" sz="2200" dirty="0"/>
          </a:p>
        </p:txBody>
      </p:sp>
    </p:spTree>
    <p:extLst>
      <p:ext uri="{BB962C8B-B14F-4D97-AF65-F5344CB8AC3E}">
        <p14:creationId xmlns:p14="http://schemas.microsoft.com/office/powerpoint/2010/main" val="36784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5">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2DE0D2-E1D4-8DDE-18E2-9BA80A5E86F5}"/>
              </a:ext>
            </a:extLst>
          </p:cNvPr>
          <p:cNvSpPr>
            <a:spLocks noGrp="1"/>
          </p:cNvSpPr>
          <p:nvPr>
            <p:ph type="title"/>
          </p:nvPr>
        </p:nvSpPr>
        <p:spPr>
          <a:xfrm>
            <a:off x="826009" y="675564"/>
            <a:ext cx="3288791" cy="5204085"/>
          </a:xfrm>
        </p:spPr>
        <p:txBody>
          <a:bodyPr>
            <a:normAutofit/>
          </a:bodyPr>
          <a:lstStyle/>
          <a:p>
            <a:pPr algn="ctr"/>
            <a:r>
              <a:rPr lang="en-US" dirty="0"/>
              <a:t>Presenter Positionality</a:t>
            </a:r>
            <a:br>
              <a:rPr lang="en-US" dirty="0"/>
            </a:br>
            <a:r>
              <a:rPr lang="en-US" dirty="0"/>
              <a:t>&amp; </a:t>
            </a:r>
            <a:br>
              <a:rPr lang="en-US" dirty="0"/>
            </a:br>
            <a:r>
              <a:rPr lang="en-US" dirty="0"/>
              <a:t>Description</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8" name="Content Placeholder 2" descr="White&#10;Female&#10;Heterosexual&#10;Cisgender&#10;Middle aged&#10;Highly educated&#10;Have invisible disabilities (well managed)&#10;Easily pass as non-disabled&#10;Parent of two children with invisible disabilities">
            <a:extLst>
              <a:ext uri="{FF2B5EF4-FFF2-40B4-BE49-F238E27FC236}">
                <a16:creationId xmlns:a16="http://schemas.microsoft.com/office/drawing/2014/main" id="{93B80110-BFAC-C333-F5B2-62D8820A2C6B}"/>
              </a:ext>
            </a:extLst>
          </p:cNvPr>
          <p:cNvGraphicFramePr>
            <a:graphicFrameLocks noGrp="1"/>
          </p:cNvGraphicFramePr>
          <p:nvPr>
            <p:ph idx="1"/>
            <p:extLst>
              <p:ext uri="{D42A27DB-BD31-4B8C-83A1-F6EECF244321}">
                <p14:modId xmlns:p14="http://schemas.microsoft.com/office/powerpoint/2010/main" val="143460996"/>
              </p:ext>
            </p:extLst>
          </p:nvPr>
        </p:nvGraphicFramePr>
        <p:xfrm>
          <a:off x="4776730" y="172995"/>
          <a:ext cx="6589260" cy="6339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6932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0"/>
        <p:cNvGrpSpPr/>
        <p:nvPr/>
      </p:nvGrpSpPr>
      <p:grpSpPr>
        <a:xfrm>
          <a:off x="0" y="0"/>
          <a:ext cx="0" cy="0"/>
          <a:chOff x="0" y="0"/>
          <a:chExt cx="0" cy="0"/>
        </a:xfrm>
      </p:grpSpPr>
      <p:sp useBgFill="1">
        <p:nvSpPr>
          <p:cNvPr id="258" name="Rectangle 257">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Google Shape;241;p43"/>
          <p:cNvSpPr txBox="1">
            <a:spLocks noGrp="1"/>
          </p:cNvSpPr>
          <p:nvPr>
            <p:ph type="title"/>
          </p:nvPr>
        </p:nvSpPr>
        <p:spPr>
          <a:xfrm>
            <a:off x="4878504" y="811127"/>
            <a:ext cx="6917167" cy="3857692"/>
          </a:xfrm>
          <a:prstGeom prst="rect">
            <a:avLst/>
          </a:prstGeom>
        </p:spPr>
        <p:txBody>
          <a:bodyPr spcFirstLastPara="1" vert="horz" lIns="91440" tIns="45720" rIns="91440" bIns="45720" rtlCol="0" anchor="b" anchorCtr="0">
            <a:normAutofit/>
          </a:bodyPr>
          <a:lstStyle/>
          <a:p>
            <a:pPr algn="l">
              <a:spcBef>
                <a:spcPct val="0"/>
              </a:spcBef>
            </a:pPr>
            <a:r>
              <a:rPr lang="en-US" sz="4400" b="1" kern="1200" dirty="0">
                <a:solidFill>
                  <a:schemeClr val="tx1"/>
                </a:solidFill>
                <a:latin typeface="+mj-lt"/>
                <a:ea typeface="+mj-ea"/>
                <a:cs typeface="+mj-cs"/>
                <a:sym typeface="Arial"/>
              </a:rPr>
              <a:t>What challenges could invisibly disabled students experience in your class?</a:t>
            </a:r>
            <a:br>
              <a:rPr lang="en-US" sz="4200" b="1" dirty="0"/>
            </a:br>
            <a:br>
              <a:rPr lang="en-US" sz="4200" b="1" dirty="0"/>
            </a:br>
            <a:endParaRPr lang="en-US" sz="4200" dirty="0"/>
          </a:p>
        </p:txBody>
      </p:sp>
      <p:pic>
        <p:nvPicPr>
          <p:cNvPr id="243" name="Picture 242">
            <a:extLst>
              <a:ext uri="{FF2B5EF4-FFF2-40B4-BE49-F238E27FC236}">
                <a16:creationId xmlns:a16="http://schemas.microsoft.com/office/drawing/2014/main" id="{3115884B-9E9B-B667-2517-9F8EDF6633F1}"/>
              </a:ext>
              <a:ext uri="{C183D7F6-B498-43B3-948B-1728B52AA6E4}">
                <adec:decorative xmlns:adec="http://schemas.microsoft.com/office/drawing/2017/decorative" val="1"/>
              </a:ext>
            </a:extLst>
          </p:cNvPr>
          <p:cNvPicPr>
            <a:picLocks noChangeAspect="1"/>
          </p:cNvPicPr>
          <p:nvPr/>
        </p:nvPicPr>
        <p:blipFill rotWithShape="1">
          <a:blip r:embed="rId3"/>
          <a:srcRect l="54839"/>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260"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59848-F3DB-A416-8146-21AE1CC5A3F1}"/>
              </a:ext>
            </a:extLst>
          </p:cNvPr>
          <p:cNvSpPr>
            <a:spLocks noGrp="1"/>
          </p:cNvSpPr>
          <p:nvPr>
            <p:ph type="title"/>
          </p:nvPr>
        </p:nvSpPr>
        <p:spPr>
          <a:xfrm>
            <a:off x="415600" y="-763600"/>
            <a:ext cx="11360800" cy="763600"/>
          </a:xfrm>
        </p:spPr>
        <p:txBody>
          <a:bodyPr spcFirstLastPara="1" vert="horz" wrap="square" lIns="91425" tIns="91425" rIns="91425" bIns="91425" rtlCol="0" anchor="b" anchorCtr="0">
            <a:normAutofit fontScale="90000"/>
          </a:bodyPr>
          <a:lstStyle/>
          <a:p>
            <a:r>
              <a:rPr lang="en-US" dirty="0"/>
              <a:t>Accessibility Challenges</a:t>
            </a:r>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99AF9B85-FE62-88AB-E3EF-F913A460B5C4}"/>
              </a:ext>
            </a:extLst>
          </p:cNvPr>
          <p:cNvSpPr>
            <a:spLocks noGrp="1"/>
          </p:cNvSpPr>
          <p:nvPr>
            <p:ph type="body" idx="1"/>
          </p:nvPr>
        </p:nvSpPr>
        <p:spPr>
          <a:xfrm>
            <a:off x="4542971" y="130630"/>
            <a:ext cx="7286172" cy="6456784"/>
          </a:xfrm>
        </p:spPr>
        <p:txBody>
          <a:bodyPr vert="horz" lIns="91440" tIns="45720" rIns="91440" bIns="45720" rtlCol="0" anchor="ctr">
            <a:normAutofit/>
          </a:bodyPr>
          <a:lstStyle/>
          <a:p>
            <a:pPr indent="-228600">
              <a:spcAft>
                <a:spcPts val="600"/>
              </a:spcAft>
              <a:buFont typeface="Arial" panose="020B0604020202020204" pitchFamily="34" charset="0"/>
              <a:buChar char="•"/>
            </a:pPr>
            <a:r>
              <a:rPr lang="en-US" sz="2400" dirty="0"/>
              <a:t>Accessibility tools don’t work as expected</a:t>
            </a:r>
          </a:p>
          <a:p>
            <a:pPr indent="-228600">
              <a:spcAft>
                <a:spcPts val="600"/>
              </a:spcAft>
              <a:buFont typeface="Arial" panose="020B0604020202020204" pitchFamily="34" charset="0"/>
              <a:buChar char="•"/>
            </a:pPr>
            <a:r>
              <a:rPr lang="en-US" sz="2400" dirty="0"/>
              <a:t>No technical support for accessibility tools</a:t>
            </a:r>
          </a:p>
          <a:p>
            <a:pPr indent="-228600">
              <a:spcAft>
                <a:spcPts val="600"/>
              </a:spcAft>
              <a:buFont typeface="Arial" panose="020B0604020202020204" pitchFamily="34" charset="0"/>
              <a:buChar char="•"/>
            </a:pPr>
            <a:r>
              <a:rPr lang="en-US" sz="2400" dirty="0"/>
              <a:t>Materials are not accessible</a:t>
            </a:r>
          </a:p>
          <a:p>
            <a:pPr lvl="1" indent="-228600">
              <a:spcAft>
                <a:spcPts val="600"/>
              </a:spcAft>
              <a:buFont typeface="Arial" panose="020B0604020202020204" pitchFamily="34" charset="0"/>
              <a:buChar char="•"/>
            </a:pPr>
            <a:r>
              <a:rPr lang="en-US" sz="2000" dirty="0"/>
              <a:t>Chat, PDFs, Equations, Images of text </a:t>
            </a:r>
          </a:p>
          <a:p>
            <a:pPr indent="-228600">
              <a:spcAft>
                <a:spcPts val="600"/>
              </a:spcAft>
              <a:buFont typeface="Arial" panose="020B0604020202020204" pitchFamily="34" charset="0"/>
              <a:buChar char="•"/>
            </a:pPr>
            <a:r>
              <a:rPr lang="en-US" sz="2400" dirty="0"/>
              <a:t>Expectation of reading something quickly in class</a:t>
            </a:r>
          </a:p>
          <a:p>
            <a:pPr indent="-228600">
              <a:spcAft>
                <a:spcPts val="600"/>
              </a:spcAft>
              <a:buFont typeface="Arial" panose="020B0604020202020204" pitchFamily="34" charset="0"/>
              <a:buChar char="•"/>
            </a:pPr>
            <a:r>
              <a:rPr lang="en-US" sz="2400" dirty="0"/>
              <a:t>Expectation of interacting with others</a:t>
            </a:r>
          </a:p>
          <a:p>
            <a:pPr indent="-228600">
              <a:spcAft>
                <a:spcPts val="600"/>
              </a:spcAft>
              <a:buFont typeface="Arial" panose="020B0604020202020204" pitchFamily="34" charset="0"/>
              <a:buChar char="•"/>
            </a:pPr>
            <a:r>
              <a:rPr lang="en-US" sz="2400" dirty="0"/>
              <a:t>Cold calling</a:t>
            </a:r>
          </a:p>
          <a:p>
            <a:pPr indent="-228600">
              <a:spcAft>
                <a:spcPts val="600"/>
              </a:spcAft>
              <a:buFont typeface="Arial" panose="020B0604020202020204" pitchFamily="34" charset="0"/>
              <a:buChar char="•"/>
            </a:pPr>
            <a:r>
              <a:rPr lang="en-US" sz="2400" dirty="0"/>
              <a:t>Requirement to present to class</a:t>
            </a:r>
          </a:p>
          <a:p>
            <a:pPr indent="-228600">
              <a:spcAft>
                <a:spcPts val="600"/>
              </a:spcAft>
              <a:buFont typeface="Arial" panose="020B0604020202020204" pitchFamily="34" charset="0"/>
              <a:buChar char="•"/>
            </a:pPr>
            <a:r>
              <a:rPr lang="en-US" sz="2400" dirty="0"/>
              <a:t>Attendance requirements with no virtual option</a:t>
            </a:r>
          </a:p>
          <a:p>
            <a:pPr indent="-228600">
              <a:spcAft>
                <a:spcPts val="600"/>
              </a:spcAft>
              <a:buFont typeface="Arial" panose="020B0604020202020204" pitchFamily="34" charset="0"/>
              <a:buChar char="•"/>
            </a:pPr>
            <a:r>
              <a:rPr lang="en-US" sz="2400" dirty="0"/>
              <a:t>No asynchronous resources, notes, recordings, handouts</a:t>
            </a:r>
          </a:p>
          <a:p>
            <a:pPr indent="-228600">
              <a:spcAft>
                <a:spcPts val="600"/>
              </a:spcAft>
              <a:buFont typeface="Arial" panose="020B0604020202020204" pitchFamily="34" charset="0"/>
              <a:buChar char="•"/>
            </a:pPr>
            <a:r>
              <a:rPr lang="en-US" sz="2400" dirty="0"/>
              <a:t>Physically inaccessible spaces </a:t>
            </a:r>
          </a:p>
          <a:p>
            <a:pPr lvl="1" indent="-228600">
              <a:spcAft>
                <a:spcPts val="600"/>
              </a:spcAft>
              <a:buFont typeface="Arial" panose="020B0604020202020204" pitchFamily="34" charset="0"/>
              <a:buChar char="•"/>
            </a:pPr>
            <a:r>
              <a:rPr lang="en-US" sz="2000" dirty="0"/>
              <a:t>Includes scents, lighting, temperature, noise</a:t>
            </a:r>
          </a:p>
          <a:p>
            <a:pPr indent="-228600">
              <a:spcAft>
                <a:spcPts val="600"/>
              </a:spcAft>
              <a:buFont typeface="Arial" panose="020B0604020202020204" pitchFamily="34" charset="0"/>
              <a:buChar char="•"/>
            </a:pPr>
            <a:r>
              <a:rPr lang="en-US" sz="2400" dirty="0"/>
              <a:t>Inflexible modes of communication </a:t>
            </a:r>
          </a:p>
          <a:p>
            <a:pPr lvl="1" indent="-228600">
              <a:spcAft>
                <a:spcPts val="600"/>
              </a:spcAft>
              <a:buFont typeface="Arial" panose="020B0604020202020204" pitchFamily="34" charset="0"/>
              <a:buChar char="•"/>
            </a:pPr>
            <a:r>
              <a:rPr lang="en-US" sz="2000" dirty="0"/>
              <a:t>(no anonymous options)</a:t>
            </a:r>
          </a:p>
        </p:txBody>
      </p:sp>
    </p:spTree>
    <p:extLst>
      <p:ext uri="{BB962C8B-B14F-4D97-AF65-F5344CB8AC3E}">
        <p14:creationId xmlns:p14="http://schemas.microsoft.com/office/powerpoint/2010/main" val="40211667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E92C80-82EC-3A0D-D4C5-FA35519FEB6A}"/>
              </a:ext>
            </a:extLst>
          </p:cNvPr>
          <p:cNvSpPr>
            <a:spLocks noGrp="1"/>
          </p:cNvSpPr>
          <p:nvPr>
            <p:ph type="title"/>
          </p:nvPr>
        </p:nvSpPr>
        <p:spPr/>
        <p:txBody>
          <a:bodyPr>
            <a:normAutofit fontScale="90000"/>
          </a:bodyPr>
          <a:lstStyle/>
          <a:p>
            <a:r>
              <a:rPr lang="en-US" sz="4800" b="1" dirty="0"/>
              <a:t>Let’s find ways to support disabled students better.</a:t>
            </a:r>
            <a:br>
              <a:rPr lang="en-US" sz="4800" dirty="0"/>
            </a:br>
            <a:endParaRPr lang="en-US" dirty="0"/>
          </a:p>
        </p:txBody>
      </p:sp>
    </p:spTree>
    <p:extLst>
      <p:ext uri="{BB962C8B-B14F-4D97-AF65-F5344CB8AC3E}">
        <p14:creationId xmlns:p14="http://schemas.microsoft.com/office/powerpoint/2010/main" val="3389891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53916-5A9D-B7E7-0BAA-BD7E10F9DB39}"/>
              </a:ext>
            </a:extLst>
          </p:cNvPr>
          <p:cNvSpPr>
            <a:spLocks noGrp="1"/>
          </p:cNvSpPr>
          <p:nvPr>
            <p:ph type="title"/>
          </p:nvPr>
        </p:nvSpPr>
        <p:spPr/>
        <p:txBody>
          <a:bodyPr>
            <a:normAutofit/>
          </a:bodyPr>
          <a:lstStyle/>
          <a:p>
            <a:r>
              <a:rPr lang="en-US" sz="4400" dirty="0"/>
              <a:t>"Social Model”</a:t>
            </a:r>
            <a:br>
              <a:rPr lang="en-US" sz="4400" dirty="0"/>
            </a:br>
            <a:r>
              <a:rPr lang="en-US" sz="4400" dirty="0"/>
              <a:t>of disability</a:t>
            </a:r>
          </a:p>
        </p:txBody>
      </p:sp>
      <p:sp>
        <p:nvSpPr>
          <p:cNvPr id="4" name="Text Placeholder 3">
            <a:extLst>
              <a:ext uri="{FF2B5EF4-FFF2-40B4-BE49-F238E27FC236}">
                <a16:creationId xmlns:a16="http://schemas.microsoft.com/office/drawing/2014/main" id="{4019C8E3-5E85-8BE7-F2B5-C872943FC802}"/>
              </a:ext>
            </a:extLst>
          </p:cNvPr>
          <p:cNvSpPr>
            <a:spLocks noGrp="1"/>
          </p:cNvSpPr>
          <p:nvPr>
            <p:ph type="body" idx="2"/>
          </p:nvPr>
        </p:nvSpPr>
        <p:spPr>
          <a:xfrm>
            <a:off x="6096000" y="-617517"/>
            <a:ext cx="6096001" cy="7475516"/>
          </a:xfrm>
        </p:spPr>
        <p:txBody>
          <a:bodyPr>
            <a:normAutofit/>
          </a:bodyPr>
          <a:lstStyle/>
          <a:p>
            <a:pPr indent="-474121">
              <a:spcBef>
                <a:spcPts val="1600"/>
              </a:spcBef>
              <a:buSzPts val="2000"/>
              <a:buFont typeface="Arial"/>
              <a:buChar char="●"/>
            </a:pPr>
            <a:r>
              <a:rPr lang="en-US" sz="3200" dirty="0">
                <a:latin typeface="+mj-lt"/>
                <a:ea typeface="Arial"/>
                <a:cs typeface="Arial"/>
                <a:sym typeface="Arial"/>
              </a:rPr>
              <a:t>Disability is caused by a society planned and built for non-disabled people</a:t>
            </a:r>
          </a:p>
          <a:p>
            <a:pPr indent="-474121">
              <a:spcBef>
                <a:spcPts val="1600"/>
              </a:spcBef>
              <a:buSzPts val="2000"/>
              <a:buFont typeface="Arial"/>
              <a:buChar char="●"/>
            </a:pPr>
            <a:r>
              <a:rPr lang="en-US" sz="3200" dirty="0">
                <a:latin typeface="+mj-lt"/>
                <a:ea typeface="Arial"/>
                <a:cs typeface="Arial"/>
                <a:sym typeface="Arial"/>
              </a:rPr>
              <a:t>Society and institutions should be designed to include everyone</a:t>
            </a:r>
          </a:p>
          <a:p>
            <a:pPr indent="-474121">
              <a:spcBef>
                <a:spcPts val="1600"/>
              </a:spcBef>
              <a:buSzPts val="2000"/>
              <a:buFont typeface="Arial"/>
              <a:buChar char="●"/>
            </a:pPr>
            <a:r>
              <a:rPr lang="en-US" sz="3200" dirty="0">
                <a:latin typeface="+mj-lt"/>
                <a:ea typeface="Arial"/>
                <a:cs typeface="Arial"/>
                <a:sym typeface="Arial"/>
              </a:rPr>
              <a:t>Accessibility is a matter of justice and inclusion</a:t>
            </a:r>
          </a:p>
        </p:txBody>
      </p:sp>
    </p:spTree>
    <p:extLst>
      <p:ext uri="{BB962C8B-B14F-4D97-AF65-F5344CB8AC3E}">
        <p14:creationId xmlns:p14="http://schemas.microsoft.com/office/powerpoint/2010/main" val="2754912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88"/>
        <p:cNvGrpSpPr/>
        <p:nvPr/>
      </p:nvGrpSpPr>
      <p:grpSpPr>
        <a:xfrm>
          <a:off x="0" y="0"/>
          <a:ext cx="0" cy="0"/>
          <a:chOff x="0" y="0"/>
          <a:chExt cx="0" cy="0"/>
        </a:xfrm>
      </p:grpSpPr>
      <p:sp useBgFill="1">
        <p:nvSpPr>
          <p:cNvPr id="394" name="Rectangle 393">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6" name="Freeform: Shape 395">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98" name="Freeform: Shape 397">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9" name="Google Shape;389;p68"/>
          <p:cNvSpPr txBox="1">
            <a:spLocks noGrp="1"/>
          </p:cNvSpPr>
          <p:nvPr>
            <p:ph type="title"/>
          </p:nvPr>
        </p:nvSpPr>
        <p:spPr>
          <a:xfrm>
            <a:off x="1524003" y="1999615"/>
            <a:ext cx="9144000" cy="2764028"/>
          </a:xfrm>
          <a:prstGeom prst="rect">
            <a:avLst/>
          </a:prstGeom>
        </p:spPr>
        <p:txBody>
          <a:bodyPr spcFirstLastPara="1" vert="horz" lIns="91440" tIns="45720" rIns="91440" bIns="45720" rtlCol="0" anchor="ctr" anchorCtr="0">
            <a:normAutofit/>
          </a:bodyPr>
          <a:lstStyle/>
          <a:p>
            <a:pPr>
              <a:spcBef>
                <a:spcPct val="0"/>
              </a:spcBef>
            </a:pPr>
            <a:r>
              <a:rPr lang="en-US" sz="7200" kern="1200">
                <a:solidFill>
                  <a:schemeClr val="tx1"/>
                </a:solidFill>
                <a:latin typeface="+mj-lt"/>
                <a:ea typeface="+mj-ea"/>
                <a:cs typeface="+mj-cs"/>
                <a:sym typeface="Arial"/>
              </a:rPr>
              <a:t>Making Instruction Accessible</a:t>
            </a:r>
          </a:p>
        </p:txBody>
      </p:sp>
      <p:sp>
        <p:nvSpPr>
          <p:cNvPr id="400" name="Rectangle 399">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139A8-AF59-8386-DB14-FE0F0BA1573B}"/>
              </a:ext>
            </a:extLst>
          </p:cNvPr>
          <p:cNvSpPr>
            <a:spLocks noGrp="1"/>
          </p:cNvSpPr>
          <p:nvPr>
            <p:ph type="title"/>
          </p:nvPr>
        </p:nvSpPr>
        <p:spPr>
          <a:xfrm>
            <a:off x="0" y="2855000"/>
            <a:ext cx="12192000" cy="1148000"/>
          </a:xfrm>
        </p:spPr>
        <p:txBody>
          <a:bodyPr>
            <a:normAutofit/>
          </a:bodyPr>
          <a:lstStyle/>
          <a:p>
            <a:r>
              <a:rPr lang="en-US" sz="4000" dirty="0"/>
              <a:t>1. Implement Elements of Universal Design for Learning</a:t>
            </a:r>
          </a:p>
        </p:txBody>
      </p:sp>
    </p:spTree>
    <p:extLst>
      <p:ext uri="{BB962C8B-B14F-4D97-AF65-F5344CB8AC3E}">
        <p14:creationId xmlns:p14="http://schemas.microsoft.com/office/powerpoint/2010/main" val="3358308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8"/>
        <p:cNvGrpSpPr/>
        <p:nvPr/>
      </p:nvGrpSpPr>
      <p:grpSpPr>
        <a:xfrm>
          <a:off x="0" y="0"/>
          <a:ext cx="0" cy="0"/>
          <a:chOff x="0" y="0"/>
          <a:chExt cx="0" cy="0"/>
        </a:xfrm>
      </p:grpSpPr>
      <p:pic>
        <p:nvPicPr>
          <p:cNvPr id="435" name="Picture 434">
            <a:extLst>
              <a:ext uri="{FF2B5EF4-FFF2-40B4-BE49-F238E27FC236}">
                <a16:creationId xmlns:a16="http://schemas.microsoft.com/office/drawing/2014/main" id="{ACF3D27E-3350-7A65-EA85-083B2654099B}"/>
              </a:ext>
              <a:ext uri="{C183D7F6-B498-43B3-948B-1728B52AA6E4}">
                <adec:decorative xmlns:adec="http://schemas.microsoft.com/office/drawing/2017/decorative" val="1"/>
              </a:ext>
            </a:extLst>
          </p:cNvPr>
          <p:cNvPicPr>
            <a:picLocks noChangeAspect="1"/>
          </p:cNvPicPr>
          <p:nvPr/>
        </p:nvPicPr>
        <p:blipFill rotWithShape="1">
          <a:blip r:embed="rId3">
            <a:duotone>
              <a:schemeClr val="bg2">
                <a:shade val="45000"/>
                <a:satMod val="135000"/>
              </a:schemeClr>
              <a:prstClr val="white"/>
            </a:duotone>
          </a:blip>
          <a:srcRect t="17582"/>
          <a:stretch/>
        </p:blipFill>
        <p:spPr>
          <a:xfrm>
            <a:off x="20" y="10"/>
            <a:ext cx="12191980" cy="6857990"/>
          </a:xfrm>
          <a:prstGeom prst="rect">
            <a:avLst/>
          </a:prstGeom>
        </p:spPr>
      </p:pic>
      <p:sp>
        <p:nvSpPr>
          <p:cNvPr id="436" name="Rectangle 435">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Google Shape;399;p70"/>
          <p:cNvSpPr txBox="1">
            <a:spLocks noGrp="1"/>
          </p:cNvSpPr>
          <p:nvPr>
            <p:ph type="title"/>
          </p:nvPr>
        </p:nvSpPr>
        <p:spPr>
          <a:xfrm>
            <a:off x="838200" y="207769"/>
            <a:ext cx="10515600" cy="1325563"/>
          </a:xfrm>
          <a:prstGeom prst="rect">
            <a:avLst/>
          </a:prstGeom>
        </p:spPr>
        <p:txBody>
          <a:bodyPr spcFirstLastPara="1" vert="horz" lIns="91440" tIns="45720" rIns="91440" bIns="45720" rtlCol="0" anchor="ctr" anchorCtr="0">
            <a:normAutofit/>
          </a:bodyPr>
          <a:lstStyle/>
          <a:p>
            <a:pPr marL="609585" indent="-558786">
              <a:spcBef>
                <a:spcPct val="0"/>
              </a:spcBef>
            </a:pPr>
            <a:r>
              <a:rPr lang="en-US" sz="3600" dirty="0">
                <a:sym typeface="Average"/>
              </a:rPr>
              <a:t>https://</a:t>
            </a:r>
            <a:r>
              <a:rPr lang="en-US" sz="3600" dirty="0" err="1">
                <a:sym typeface="Average"/>
              </a:rPr>
              <a:t>udlguidelines.cast.org</a:t>
            </a:r>
            <a:r>
              <a:rPr lang="en-US" sz="3600" dirty="0">
                <a:sym typeface="Average"/>
              </a:rPr>
              <a:t>/</a:t>
            </a:r>
            <a:br>
              <a:rPr lang="en-US" sz="2800" dirty="0">
                <a:sym typeface="Average"/>
              </a:rPr>
            </a:br>
            <a:endParaRPr lang="en-US" sz="2800" b="1" dirty="0">
              <a:sym typeface="Arial"/>
            </a:endParaRPr>
          </a:p>
        </p:txBody>
      </p:sp>
      <p:graphicFrame>
        <p:nvGraphicFramePr>
          <p:cNvPr id="437" name="Google Shape;400;p70">
            <a:extLst>
              <a:ext uri="{FF2B5EF4-FFF2-40B4-BE49-F238E27FC236}">
                <a16:creationId xmlns:a16="http://schemas.microsoft.com/office/drawing/2014/main" id="{5E99FE87-963D-B796-AE54-50C7F35F655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7454698"/>
              </p:ext>
            </p:extLst>
          </p:nvPr>
        </p:nvGraphicFramePr>
        <p:xfrm>
          <a:off x="395416" y="1235676"/>
          <a:ext cx="11528854" cy="52571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71"/>
          <p:cNvSpPr txBox="1">
            <a:spLocks noGrp="1"/>
          </p:cNvSpPr>
          <p:nvPr>
            <p:ph type="title"/>
          </p:nvPr>
        </p:nvSpPr>
        <p:spPr>
          <a:xfrm>
            <a:off x="415600" y="4772"/>
            <a:ext cx="11360800" cy="1169041"/>
          </a:xfrm>
          <a:prstGeom prst="rect">
            <a:avLst/>
          </a:prstGeom>
        </p:spPr>
        <p:txBody>
          <a:bodyPr spcFirstLastPara="1" vert="horz" wrap="square" lIns="121900" tIns="121900" rIns="121900" bIns="121900" rtlCol="0" anchor="t" anchorCtr="0">
            <a:normAutofit/>
          </a:bodyPr>
          <a:lstStyle/>
          <a:p>
            <a:r>
              <a:rPr lang="en" dirty="0"/>
              <a:t>Basic Principles of Universal Design for Learning</a:t>
            </a:r>
            <a:endParaRPr dirty="0"/>
          </a:p>
        </p:txBody>
      </p:sp>
      <p:sp>
        <p:nvSpPr>
          <p:cNvPr id="406" name="Google Shape;406;p71"/>
          <p:cNvSpPr txBox="1">
            <a:spLocks noGrp="1"/>
          </p:cNvSpPr>
          <p:nvPr>
            <p:ph type="body" idx="1"/>
          </p:nvPr>
        </p:nvSpPr>
        <p:spPr>
          <a:xfrm>
            <a:off x="415600" y="1767015"/>
            <a:ext cx="11360800" cy="4913217"/>
          </a:xfrm>
          <a:prstGeom prst="rect">
            <a:avLst/>
          </a:prstGeom>
        </p:spPr>
        <p:txBody>
          <a:bodyPr spcFirstLastPara="1" vert="horz" wrap="square" lIns="121900" tIns="121900" rIns="121900" bIns="121900" rtlCol="0" anchor="t" anchorCtr="0">
            <a:normAutofit/>
          </a:bodyPr>
          <a:lstStyle/>
          <a:p>
            <a:pPr indent="0">
              <a:spcBef>
                <a:spcPts val="1600"/>
              </a:spcBef>
              <a:buNone/>
            </a:pPr>
            <a:endParaRPr sz="2333" i="1" dirty="0">
              <a:solidFill>
                <a:schemeClr val="dk1"/>
              </a:solidFill>
              <a:latin typeface="Lato"/>
              <a:ea typeface="Lato"/>
              <a:cs typeface="Lato"/>
              <a:sym typeface="Lato"/>
            </a:endParaRPr>
          </a:p>
          <a:p>
            <a:pPr indent="0">
              <a:spcBef>
                <a:spcPts val="1600"/>
              </a:spcBef>
              <a:buNone/>
            </a:pPr>
            <a:endParaRPr sz="2333" i="1" dirty="0">
              <a:solidFill>
                <a:schemeClr val="dk1"/>
              </a:solidFill>
              <a:latin typeface="Lato"/>
              <a:ea typeface="Lato"/>
              <a:cs typeface="Lato"/>
              <a:sym typeface="Lato"/>
            </a:endParaRPr>
          </a:p>
          <a:p>
            <a:pPr indent="0">
              <a:spcBef>
                <a:spcPts val="1600"/>
              </a:spcBef>
              <a:buNone/>
            </a:pPr>
            <a:endParaRPr sz="2333" i="1" dirty="0">
              <a:solidFill>
                <a:schemeClr val="dk1"/>
              </a:solidFill>
              <a:latin typeface="Lato"/>
              <a:ea typeface="Lato"/>
              <a:cs typeface="Lato"/>
              <a:sym typeface="Lato"/>
            </a:endParaRPr>
          </a:p>
          <a:p>
            <a:pPr indent="-491054">
              <a:spcBef>
                <a:spcPts val="1600"/>
              </a:spcBef>
              <a:buClr>
                <a:schemeClr val="dk1"/>
              </a:buClr>
              <a:buSzPts val="2200"/>
              <a:buFont typeface="Arial"/>
              <a:buChar char="●"/>
            </a:pPr>
            <a:r>
              <a:rPr lang="en" sz="2867" b="1" i="1" dirty="0">
                <a:solidFill>
                  <a:schemeClr val="dk1"/>
                </a:solidFill>
                <a:latin typeface="Arial"/>
                <a:ea typeface="Arial"/>
                <a:cs typeface="Arial"/>
                <a:sym typeface="Arial"/>
              </a:rPr>
              <a:t>Multiple means of engagement:</a:t>
            </a:r>
            <a:r>
              <a:rPr lang="en" sz="2867" dirty="0">
                <a:solidFill>
                  <a:schemeClr val="dk1"/>
                </a:solidFill>
                <a:latin typeface="Arial"/>
                <a:ea typeface="Arial"/>
                <a:cs typeface="Arial"/>
                <a:sym typeface="Arial"/>
              </a:rPr>
              <a:t> tap into learners' interests, put learning goals in context for students to increase motivation</a:t>
            </a:r>
            <a:endParaRPr sz="2867" dirty="0">
              <a:solidFill>
                <a:schemeClr val="dk1"/>
              </a:solidFill>
              <a:latin typeface="Arial"/>
              <a:ea typeface="Arial"/>
              <a:cs typeface="Arial"/>
              <a:sym typeface="Arial"/>
            </a:endParaRPr>
          </a:p>
          <a:p>
            <a:pPr indent="-491054">
              <a:buClr>
                <a:schemeClr val="dk1"/>
              </a:buClr>
              <a:buSzPts val="2200"/>
              <a:buFont typeface="Arial"/>
              <a:buChar char="●"/>
            </a:pPr>
            <a:r>
              <a:rPr lang="en" sz="2867" b="1" i="1" dirty="0">
                <a:solidFill>
                  <a:schemeClr val="dk1"/>
                </a:solidFill>
                <a:latin typeface="Arial"/>
                <a:ea typeface="Arial"/>
                <a:cs typeface="Arial"/>
                <a:sym typeface="Arial"/>
              </a:rPr>
              <a:t>Multiple means of representation: </a:t>
            </a:r>
            <a:r>
              <a:rPr lang="en" sz="2867" dirty="0">
                <a:solidFill>
                  <a:schemeClr val="dk1"/>
                </a:solidFill>
                <a:latin typeface="Arial"/>
                <a:ea typeface="Arial"/>
                <a:cs typeface="Arial"/>
                <a:sym typeface="Arial"/>
              </a:rPr>
              <a:t>give learners many ways of acquiring information and knowledge </a:t>
            </a:r>
            <a:endParaRPr sz="2867" dirty="0">
              <a:solidFill>
                <a:schemeClr val="dk1"/>
              </a:solidFill>
              <a:latin typeface="Arial"/>
              <a:ea typeface="Arial"/>
              <a:cs typeface="Arial"/>
              <a:sym typeface="Arial"/>
            </a:endParaRPr>
          </a:p>
          <a:p>
            <a:pPr indent="-491054">
              <a:buClr>
                <a:schemeClr val="dk1"/>
              </a:buClr>
              <a:buSzPts val="2200"/>
              <a:buFont typeface="Arial"/>
              <a:buChar char="●"/>
            </a:pPr>
            <a:r>
              <a:rPr lang="en" sz="2867" b="1" i="1" dirty="0">
                <a:solidFill>
                  <a:schemeClr val="dk1"/>
                </a:solidFill>
                <a:latin typeface="Arial"/>
                <a:ea typeface="Arial"/>
                <a:cs typeface="Arial"/>
                <a:sym typeface="Arial"/>
              </a:rPr>
              <a:t>Multiple means of expression:</a:t>
            </a:r>
            <a:r>
              <a:rPr lang="en" sz="2867" dirty="0">
                <a:solidFill>
                  <a:schemeClr val="dk1"/>
                </a:solidFill>
                <a:latin typeface="Arial"/>
                <a:ea typeface="Arial"/>
                <a:cs typeface="Arial"/>
                <a:sym typeface="Arial"/>
              </a:rPr>
              <a:t> provide alternatives ways for students to show their understanding</a:t>
            </a:r>
            <a:endParaRPr sz="2933" dirty="0">
              <a:latin typeface="Arial"/>
              <a:ea typeface="Arial"/>
              <a:cs typeface="Arial"/>
              <a:sym typeface="Arial"/>
            </a:endParaRPr>
          </a:p>
        </p:txBody>
      </p:sp>
      <p:pic>
        <p:nvPicPr>
          <p:cNvPr id="407" name="Google Shape;407;p7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0" y="946672"/>
            <a:ext cx="12192000" cy="213001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302EFC-23C5-128A-B3F2-CAFD8C5E0955}"/>
              </a:ext>
            </a:extLst>
          </p:cNvPr>
          <p:cNvSpPr>
            <a:spLocks noGrp="1"/>
          </p:cNvSpPr>
          <p:nvPr>
            <p:ph type="title"/>
          </p:nvPr>
        </p:nvSpPr>
        <p:spPr/>
        <p:txBody>
          <a:bodyPr/>
          <a:lstStyle/>
          <a:p>
            <a:r>
              <a:rPr lang="en-US" dirty="0"/>
              <a:t>2. Limit Content</a:t>
            </a:r>
          </a:p>
        </p:txBody>
      </p:sp>
    </p:spTree>
    <p:extLst>
      <p:ext uri="{BB962C8B-B14F-4D97-AF65-F5344CB8AC3E}">
        <p14:creationId xmlns:p14="http://schemas.microsoft.com/office/powerpoint/2010/main" val="672306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1"/>
        <p:cNvGrpSpPr/>
        <p:nvPr/>
      </p:nvGrpSpPr>
      <p:grpSpPr>
        <a:xfrm>
          <a:off x="0" y="0"/>
          <a:ext cx="0" cy="0"/>
          <a:chOff x="0" y="0"/>
          <a:chExt cx="0" cy="0"/>
        </a:xfrm>
      </p:grpSpPr>
      <p:sp useBgFill="1">
        <p:nvSpPr>
          <p:cNvPr id="420" name="Rectangle 4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Google Shape;413;p72"/>
          <p:cNvSpPr txBox="1">
            <a:spLocks noGrp="1"/>
          </p:cNvSpPr>
          <p:nvPr>
            <p:ph type="title"/>
          </p:nvPr>
        </p:nvSpPr>
        <p:spPr>
          <a:xfrm>
            <a:off x="494851" y="349682"/>
            <a:ext cx="8701243" cy="752628"/>
          </a:xfrm>
          <a:prstGeom prst="rect">
            <a:avLst/>
          </a:prstGeom>
        </p:spPr>
        <p:txBody>
          <a:bodyPr spcFirstLastPara="1" vert="horz" lIns="91440" tIns="45720" rIns="91440" bIns="45720" rtlCol="0" anchor="ctr" anchorCtr="0">
            <a:normAutofit/>
          </a:bodyPr>
          <a:lstStyle/>
          <a:p>
            <a:pPr algn="ctr">
              <a:spcBef>
                <a:spcPct val="0"/>
              </a:spcBef>
              <a:buSzPts val="990"/>
            </a:pPr>
            <a:r>
              <a:rPr lang="en-US" b="1" dirty="0">
                <a:sym typeface="Arial"/>
              </a:rPr>
              <a:t>A</a:t>
            </a:r>
            <a:r>
              <a:rPr lang="en-US" b="1" kern="1200" dirty="0">
                <a:solidFill>
                  <a:schemeClr val="tx1"/>
                </a:solidFill>
                <a:latin typeface="+mj-lt"/>
                <a:ea typeface="+mj-ea"/>
                <a:cs typeface="+mj-cs"/>
                <a:sym typeface="Arial"/>
              </a:rPr>
              <a:t>void overwhelming students</a:t>
            </a:r>
          </a:p>
        </p:txBody>
      </p:sp>
      <p:graphicFrame>
        <p:nvGraphicFramePr>
          <p:cNvPr id="415" name="Google Shape;412;p72">
            <a:extLst>
              <a:ext uri="{FF2B5EF4-FFF2-40B4-BE49-F238E27FC236}">
                <a16:creationId xmlns:a16="http://schemas.microsoft.com/office/drawing/2014/main" id="{514AED78-D3C3-5B20-F117-4A05E4A254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6058731"/>
              </p:ext>
            </p:extLst>
          </p:nvPr>
        </p:nvGraphicFramePr>
        <p:xfrm>
          <a:off x="395416" y="1309817"/>
          <a:ext cx="11528854" cy="51651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54000" y="267471"/>
            <a:ext cx="5393600" cy="2280400"/>
          </a:xfrm>
          <a:prstGeom prst="rect">
            <a:avLst/>
          </a:prstGeom>
        </p:spPr>
        <p:txBody>
          <a:bodyPr spcFirstLastPara="1" vert="horz" wrap="square" lIns="121900" tIns="121900" rIns="121900" bIns="121900" rtlCol="0" anchor="b" anchorCtr="0">
            <a:normAutofit/>
          </a:bodyPr>
          <a:lstStyle/>
          <a:p>
            <a:r>
              <a:rPr lang="en" sz="4800" b="1" dirty="0">
                <a:latin typeface="+mn-lt"/>
                <a:ea typeface="Arial"/>
                <a:cs typeface="Arial"/>
                <a:sym typeface="Arial"/>
              </a:rPr>
              <a:t>Please note: </a:t>
            </a:r>
            <a:endParaRPr sz="4800" b="1" dirty="0">
              <a:latin typeface="+mn-lt"/>
              <a:ea typeface="Arial"/>
              <a:cs typeface="Arial"/>
              <a:sym typeface="Arial"/>
            </a:endParaRPr>
          </a:p>
          <a:p>
            <a:r>
              <a:rPr lang="en" sz="4800" b="1" dirty="0">
                <a:latin typeface="+mn-lt"/>
                <a:ea typeface="Arial"/>
                <a:cs typeface="Arial"/>
                <a:sym typeface="Arial"/>
              </a:rPr>
              <a:t>I am </a:t>
            </a:r>
            <a:r>
              <a:rPr lang="en" sz="4800" b="1" dirty="0">
                <a:latin typeface="Chalkboard SE" panose="03050602040202020205" pitchFamily="66" charset="77"/>
                <a:ea typeface="Arial"/>
                <a:cs typeface="Baloo Bhaijaan" panose="03080902040302020200" pitchFamily="66" charset="-78"/>
                <a:sym typeface="Arial"/>
              </a:rPr>
              <a:t>not</a:t>
            </a:r>
            <a:r>
              <a:rPr lang="en" sz="4800" b="1" dirty="0">
                <a:latin typeface="+mn-lt"/>
                <a:ea typeface="Arial"/>
                <a:cs typeface="Arial"/>
                <a:sym typeface="Arial"/>
              </a:rPr>
              <a:t> an expert</a:t>
            </a:r>
            <a:endParaRPr sz="4800" b="1" dirty="0">
              <a:latin typeface="+mn-lt"/>
              <a:ea typeface="Arial"/>
              <a:cs typeface="Arial"/>
              <a:sym typeface="Arial"/>
            </a:endParaRPr>
          </a:p>
        </p:txBody>
      </p:sp>
      <p:graphicFrame>
        <p:nvGraphicFramePr>
          <p:cNvPr id="78" name="Google Shape;73;p15" descr="...but I'm really interested in disability issues.&#10;I am still learning and hope to learn from you too!">
            <a:extLst>
              <a:ext uri="{FF2B5EF4-FFF2-40B4-BE49-F238E27FC236}">
                <a16:creationId xmlns:a16="http://schemas.microsoft.com/office/drawing/2014/main" id="{B4E485A3-BC27-F7B4-9711-EFC92E2BD719}"/>
              </a:ext>
            </a:extLst>
          </p:cNvPr>
          <p:cNvGraphicFramePr/>
          <p:nvPr>
            <p:extLst>
              <p:ext uri="{D42A27DB-BD31-4B8C-83A1-F6EECF244321}">
                <p14:modId xmlns:p14="http://schemas.microsoft.com/office/powerpoint/2010/main" val="423864646"/>
              </p:ext>
            </p:extLst>
          </p:nvPr>
        </p:nvGraphicFramePr>
        <p:xfrm>
          <a:off x="354000" y="2747960"/>
          <a:ext cx="5393600" cy="32845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6" name="Google Shape;76;p15"/>
          <p:cNvSpPr txBox="1"/>
          <p:nvPr/>
        </p:nvSpPr>
        <p:spPr>
          <a:xfrm>
            <a:off x="0" y="5892400"/>
            <a:ext cx="6284952" cy="1364372"/>
          </a:xfrm>
          <a:prstGeom prst="rect">
            <a:avLst/>
          </a:prstGeom>
          <a:noFill/>
          <a:ln>
            <a:noFill/>
          </a:ln>
        </p:spPr>
        <p:txBody>
          <a:bodyPr spcFirstLastPara="1" wrap="square" lIns="121900" tIns="121900" rIns="121900" bIns="121900" anchor="t" anchorCtr="0">
            <a:spAutoFit/>
          </a:bodyPr>
          <a:lstStyle/>
          <a:p>
            <a:pPr>
              <a:lnSpc>
                <a:spcPct val="115000"/>
              </a:lnSpc>
              <a:spcBef>
                <a:spcPts val="3200"/>
              </a:spcBef>
            </a:pPr>
            <a:r>
              <a:rPr lang="en" sz="1333" b="1" u="sng" dirty="0">
                <a:solidFill>
                  <a:schemeClr val="hlink"/>
                </a:solidFill>
                <a:hlinkClick r:id="rId8"/>
              </a:rPr>
              <a:t>Close-up Photography of a Dog with Leash </a:t>
            </a:r>
            <a:r>
              <a:rPr lang="en" sz="1333" b="1" dirty="0">
                <a:solidFill>
                  <a:schemeClr val="dk1"/>
                </a:solidFill>
              </a:rPr>
              <a:t>by Julissa Helmuth on</a:t>
            </a:r>
            <a:r>
              <a:rPr lang="en" sz="1333" b="1" dirty="0"/>
              <a:t> </a:t>
            </a:r>
            <a:r>
              <a:rPr lang="en" sz="1333" b="1" u="sng" dirty="0">
                <a:solidFill>
                  <a:schemeClr val="hlink"/>
                </a:solidFill>
                <a:hlinkClick r:id="rId9"/>
              </a:rPr>
              <a:t>Pexels</a:t>
            </a:r>
            <a:endParaRPr sz="1333" b="1" dirty="0"/>
          </a:p>
          <a:p>
            <a:pPr>
              <a:spcBef>
                <a:spcPts val="800"/>
              </a:spcBef>
            </a:pPr>
            <a:endParaRPr sz="2400" dirty="0">
              <a:latin typeface="Average"/>
              <a:ea typeface="Average"/>
              <a:cs typeface="Average"/>
              <a:sym typeface="Average"/>
            </a:endParaRPr>
          </a:p>
        </p:txBody>
      </p:sp>
      <p:pic>
        <p:nvPicPr>
          <p:cNvPr id="75" name="Google Shape;75;p15">
            <a:extLst>
              <a:ext uri="{C183D7F6-B498-43B3-948B-1728B52AA6E4}">
                <adec:decorative xmlns:adec="http://schemas.microsoft.com/office/drawing/2017/decorative" val="1"/>
              </a:ext>
            </a:extLst>
          </p:cNvPr>
          <p:cNvPicPr preferRelativeResize="0"/>
          <p:nvPr/>
        </p:nvPicPr>
        <p:blipFill rotWithShape="1">
          <a:blip r:embed="rId10">
            <a:alphaModFix/>
          </a:blip>
          <a:srcRect l="14761" t="25551" r="5702" b="3921"/>
          <a:stretch/>
        </p:blipFill>
        <p:spPr>
          <a:xfrm>
            <a:off x="6305219" y="1"/>
            <a:ext cx="5677581" cy="6858001"/>
          </a:xfrm>
          <a:prstGeom prst="rect">
            <a:avLst/>
          </a:prstGeom>
          <a:noFill/>
          <a:ln>
            <a:noFill/>
          </a:ln>
        </p:spPr>
      </p:pic>
      <p:pic>
        <p:nvPicPr>
          <p:cNvPr id="5" name="Google Shape;75;p15">
            <a:extLst>
              <a:ext uri="{FF2B5EF4-FFF2-40B4-BE49-F238E27FC236}">
                <a16:creationId xmlns:a16="http://schemas.microsoft.com/office/drawing/2014/main" id="{5D312040-E2DB-8808-80DB-2B240266B537}"/>
              </a:ext>
              <a:ext uri="{C183D7F6-B498-43B3-948B-1728B52AA6E4}">
                <adec:decorative xmlns:adec="http://schemas.microsoft.com/office/drawing/2017/decorative" val="1"/>
              </a:ext>
            </a:extLst>
          </p:cNvPr>
          <p:cNvPicPr preferRelativeResize="0"/>
          <p:nvPr/>
        </p:nvPicPr>
        <p:blipFill rotWithShape="1">
          <a:blip r:embed="rId10">
            <a:alphaModFix/>
          </a:blip>
          <a:srcRect l="14761" t="25551" r="5702" b="3921"/>
          <a:stretch/>
        </p:blipFill>
        <p:spPr>
          <a:xfrm>
            <a:off x="6295086" y="1"/>
            <a:ext cx="5677581" cy="6858001"/>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70079F-05F2-54F9-8800-9DB0EFCA0FD1}"/>
              </a:ext>
            </a:extLst>
          </p:cNvPr>
          <p:cNvSpPr>
            <a:spLocks noGrp="1"/>
          </p:cNvSpPr>
          <p:nvPr>
            <p:ph type="title"/>
          </p:nvPr>
        </p:nvSpPr>
        <p:spPr/>
        <p:txBody>
          <a:bodyPr>
            <a:normAutofit fontScale="90000"/>
          </a:bodyPr>
          <a:lstStyle/>
          <a:p>
            <a:r>
              <a:rPr lang="en-US" dirty="0"/>
              <a:t>3. Make Content/Space/Activities Inclusive and Accessible</a:t>
            </a:r>
          </a:p>
        </p:txBody>
      </p:sp>
    </p:spTree>
    <p:extLst>
      <p:ext uri="{BB962C8B-B14F-4D97-AF65-F5344CB8AC3E}">
        <p14:creationId xmlns:p14="http://schemas.microsoft.com/office/powerpoint/2010/main" val="2948061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1"/>
        <p:cNvGrpSpPr/>
        <p:nvPr/>
      </p:nvGrpSpPr>
      <p:grpSpPr>
        <a:xfrm>
          <a:off x="0" y="0"/>
          <a:ext cx="0" cy="0"/>
          <a:chOff x="0" y="0"/>
          <a:chExt cx="0" cy="0"/>
        </a:xfrm>
      </p:grpSpPr>
      <p:sp useBgFill="1">
        <p:nvSpPr>
          <p:cNvPr id="420" name="Rectangle 4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Google Shape;413;p72"/>
          <p:cNvSpPr txBox="1">
            <a:spLocks noGrp="1"/>
          </p:cNvSpPr>
          <p:nvPr>
            <p:ph type="title"/>
          </p:nvPr>
        </p:nvSpPr>
        <p:spPr>
          <a:xfrm>
            <a:off x="488373" y="557188"/>
            <a:ext cx="10865427" cy="1133499"/>
          </a:xfrm>
          <a:prstGeom prst="rect">
            <a:avLst/>
          </a:prstGeom>
        </p:spPr>
        <p:txBody>
          <a:bodyPr spcFirstLastPara="1" vert="horz" lIns="91440" tIns="45720" rIns="91440" bIns="45720" rtlCol="0" anchor="ctr" anchorCtr="0">
            <a:noAutofit/>
          </a:bodyPr>
          <a:lstStyle/>
          <a:p>
            <a:pPr algn="ctr">
              <a:spcBef>
                <a:spcPct val="0"/>
              </a:spcBef>
              <a:buSzPts val="990"/>
            </a:pPr>
            <a:r>
              <a:rPr lang="en-US" sz="3600" b="1" dirty="0">
                <a:sym typeface="Arial"/>
              </a:rPr>
              <a:t>S</a:t>
            </a:r>
            <a:r>
              <a:rPr lang="en-US" sz="3600" b="1" kern="1200" dirty="0">
                <a:solidFill>
                  <a:schemeClr val="tx1"/>
                </a:solidFill>
                <a:latin typeface="+mj-lt"/>
                <a:ea typeface="+mj-ea"/>
                <a:cs typeface="+mj-cs"/>
                <a:sym typeface="Arial"/>
              </a:rPr>
              <a:t>tudents do not all engage or learn in the same way. Forcing them to do so can exclude many students.</a:t>
            </a:r>
          </a:p>
        </p:txBody>
      </p:sp>
      <p:graphicFrame>
        <p:nvGraphicFramePr>
          <p:cNvPr id="415" name="Google Shape;412;p72">
            <a:extLst>
              <a:ext uri="{FF2B5EF4-FFF2-40B4-BE49-F238E27FC236}">
                <a16:creationId xmlns:a16="http://schemas.microsoft.com/office/drawing/2014/main" id="{514AED78-D3C3-5B20-F117-4A05E4A254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433746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0602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9A273DE-245B-CE5B-534B-8BDA16B2F9B0}"/>
              </a:ext>
            </a:extLst>
          </p:cNvPr>
          <p:cNvSpPr>
            <a:spLocks noGrp="1"/>
          </p:cNvSpPr>
          <p:nvPr>
            <p:ph type="title"/>
          </p:nvPr>
        </p:nvSpPr>
        <p:spPr>
          <a:xfrm>
            <a:off x="1137036" y="548640"/>
            <a:ext cx="9543405" cy="1188720"/>
          </a:xfrm>
        </p:spPr>
        <p:txBody>
          <a:bodyPr vert="horz" lIns="91440" tIns="45720" rIns="91440" bIns="45720" rtlCol="0" anchor="ctr">
            <a:normAutofit/>
          </a:bodyPr>
          <a:lstStyle/>
          <a:p>
            <a:pPr>
              <a:spcBef>
                <a:spcPct val="0"/>
              </a:spcBef>
            </a:pPr>
            <a:r>
              <a:rPr lang="en-US" kern="1200">
                <a:solidFill>
                  <a:schemeClr val="tx1">
                    <a:lumMod val="85000"/>
                    <a:lumOff val="15000"/>
                  </a:schemeClr>
                </a:solidFill>
                <a:latin typeface="+mj-lt"/>
                <a:ea typeface="+mj-ea"/>
                <a:cs typeface="+mj-cs"/>
              </a:rPr>
              <a:t>Physical Space Issues</a:t>
            </a:r>
          </a:p>
        </p:txBody>
      </p:sp>
      <p:sp>
        <p:nvSpPr>
          <p:cNvPr id="3" name="Text Placeholder 2">
            <a:extLst>
              <a:ext uri="{FF2B5EF4-FFF2-40B4-BE49-F238E27FC236}">
                <a16:creationId xmlns:a16="http://schemas.microsoft.com/office/drawing/2014/main" id="{DDEE5E5B-4573-8996-3DCB-88D9EBAD028E}"/>
              </a:ext>
            </a:extLst>
          </p:cNvPr>
          <p:cNvSpPr>
            <a:spLocks noGrp="1"/>
          </p:cNvSpPr>
          <p:nvPr>
            <p:ph type="body" idx="1"/>
          </p:nvPr>
        </p:nvSpPr>
        <p:spPr>
          <a:xfrm>
            <a:off x="532263" y="548640"/>
            <a:ext cx="11659737" cy="6193354"/>
          </a:xfrm>
        </p:spPr>
        <p:txBody>
          <a:bodyPr vert="horz" lIns="91440" tIns="45720" rIns="91440" bIns="45720" rtlCol="0" anchor="ctr">
            <a:normAutofit/>
          </a:bodyPr>
          <a:lstStyle/>
          <a:p>
            <a:pPr indent="-228600">
              <a:spcAft>
                <a:spcPts val="600"/>
              </a:spcAft>
              <a:buFont typeface="Arial" panose="020B0604020202020204" pitchFamily="34" charset="0"/>
              <a:buChar char="•"/>
            </a:pPr>
            <a:endParaRPr lang="en-US" dirty="0">
              <a:solidFill>
                <a:schemeClr val="tx1">
                  <a:lumMod val="85000"/>
                  <a:lumOff val="15000"/>
                </a:schemeClr>
              </a:solidFill>
            </a:endParaRPr>
          </a:p>
          <a:p>
            <a:pPr indent="-228600">
              <a:spcAft>
                <a:spcPts val="600"/>
              </a:spcAft>
              <a:buFont typeface="Arial" panose="020B0604020202020204" pitchFamily="34" charset="0"/>
              <a:buChar char="•"/>
            </a:pPr>
            <a:endParaRPr lang="en-US" dirty="0">
              <a:solidFill>
                <a:schemeClr val="tx1">
                  <a:lumMod val="85000"/>
                  <a:lumOff val="15000"/>
                </a:schemeClr>
              </a:solidFill>
            </a:endParaRPr>
          </a:p>
          <a:p>
            <a:pPr indent="-228600">
              <a:spcAft>
                <a:spcPts val="600"/>
              </a:spcAft>
              <a:buFont typeface="Arial" panose="020B0604020202020204" pitchFamily="34" charset="0"/>
              <a:buChar char="•"/>
            </a:pPr>
            <a:r>
              <a:rPr lang="en-US" dirty="0">
                <a:solidFill>
                  <a:schemeClr val="tx1">
                    <a:lumMod val="85000"/>
                    <a:lumOff val="15000"/>
                  </a:schemeClr>
                </a:solidFill>
              </a:rPr>
              <a:t>Consider how hard it is to navigate to a space: can someone get there with a cane? Crutches? A wheelchair?</a:t>
            </a:r>
          </a:p>
          <a:p>
            <a:pPr indent="-228600">
              <a:spcAft>
                <a:spcPts val="600"/>
              </a:spcAft>
              <a:buFont typeface="Arial" panose="020B0604020202020204" pitchFamily="34" charset="0"/>
              <a:buChar char="•"/>
            </a:pPr>
            <a:r>
              <a:rPr lang="en-US" dirty="0">
                <a:solidFill>
                  <a:schemeClr val="tx1">
                    <a:lumMod val="85000"/>
                    <a:lumOff val="15000"/>
                  </a:schemeClr>
                </a:solidFill>
              </a:rPr>
              <a:t>Lighting can create an inaccessible space, do not use flashing lights, avoid florescent bulbs (and some say LEDs too!)</a:t>
            </a:r>
          </a:p>
          <a:p>
            <a:pPr indent="-228600">
              <a:spcAft>
                <a:spcPts val="600"/>
              </a:spcAft>
              <a:buFont typeface="Arial" panose="020B0604020202020204" pitchFamily="34" charset="0"/>
              <a:buChar char="•"/>
            </a:pPr>
            <a:r>
              <a:rPr lang="en-US" dirty="0">
                <a:solidFill>
                  <a:schemeClr val="tx1">
                    <a:lumMod val="85000"/>
                    <a:lumOff val="15000"/>
                  </a:schemeClr>
                </a:solidFill>
              </a:rPr>
              <a:t>Are electrical outlets accessible? Where are they located? Light switches? </a:t>
            </a:r>
          </a:p>
          <a:p>
            <a:pPr indent="-228600">
              <a:spcAft>
                <a:spcPts val="600"/>
              </a:spcAft>
              <a:buFont typeface="Arial" panose="020B0604020202020204" pitchFamily="34" charset="0"/>
              <a:buChar char="•"/>
            </a:pPr>
            <a:r>
              <a:rPr lang="en-US" dirty="0">
                <a:solidFill>
                  <a:schemeClr val="tx1">
                    <a:lumMod val="85000"/>
                    <a:lumOff val="15000"/>
                  </a:schemeClr>
                </a:solidFill>
              </a:rPr>
              <a:t>Are spaces designed to be flexible?</a:t>
            </a:r>
          </a:p>
          <a:p>
            <a:pPr indent="-228600">
              <a:spcAft>
                <a:spcPts val="600"/>
              </a:spcAft>
              <a:buFont typeface="Arial" panose="020B0604020202020204" pitchFamily="34" charset="0"/>
              <a:buChar char="•"/>
            </a:pPr>
            <a:r>
              <a:rPr lang="en-US" dirty="0">
                <a:solidFill>
                  <a:schemeClr val="tx1">
                    <a:lumMod val="85000"/>
                    <a:lumOff val="15000"/>
                  </a:schemeClr>
                </a:solidFill>
              </a:rPr>
              <a:t>Are there strong smells in the space? Are people wearing perfume/cologne or are there other strong scents?</a:t>
            </a: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7419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41"/>
        <p:cNvGrpSpPr/>
        <p:nvPr/>
      </p:nvGrpSpPr>
      <p:grpSpPr>
        <a:xfrm>
          <a:off x="0" y="0"/>
          <a:ext cx="0" cy="0"/>
          <a:chOff x="0" y="0"/>
          <a:chExt cx="0" cy="0"/>
        </a:xfrm>
      </p:grpSpPr>
      <p:sp useBgFill="1">
        <p:nvSpPr>
          <p:cNvPr id="448" name="Rectangle 44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Freeform: Shape 44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2" name="Right Triangle 45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4" name="Rectangle 45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Google Shape;442;p77"/>
          <p:cNvSpPr txBox="1">
            <a:spLocks noGrp="1"/>
          </p:cNvSpPr>
          <p:nvPr>
            <p:ph type="title"/>
          </p:nvPr>
        </p:nvSpPr>
        <p:spPr>
          <a:xfrm>
            <a:off x="731873" y="1095504"/>
            <a:ext cx="3647396" cy="4480726"/>
          </a:xfrm>
          <a:prstGeom prst="rect">
            <a:avLst/>
          </a:prstGeom>
        </p:spPr>
        <p:txBody>
          <a:bodyPr spcFirstLastPara="1" vert="horz" lIns="91440" tIns="45720" rIns="91440" bIns="45720" rtlCol="0" anchor="ctr" anchorCtr="0">
            <a:normAutofit/>
          </a:bodyPr>
          <a:lstStyle/>
          <a:p>
            <a:pPr algn="r">
              <a:spcBef>
                <a:spcPct val="0"/>
              </a:spcBef>
            </a:pPr>
            <a:r>
              <a:rPr lang="en-US" sz="4000" b="1" kern="1200" dirty="0">
                <a:solidFill>
                  <a:schemeClr val="tx1"/>
                </a:solidFill>
                <a:latin typeface="+mj-lt"/>
                <a:ea typeface="+mj-ea"/>
                <a:cs typeface="+mj-cs"/>
              </a:rPr>
              <a:t>Active Learning Challenges for Disabled Students</a:t>
            </a:r>
          </a:p>
        </p:txBody>
      </p:sp>
      <p:cxnSp>
        <p:nvCxnSpPr>
          <p:cNvPr id="456" name="Straight Connector 45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43" name="Google Shape;443;p77"/>
          <p:cNvSpPr txBox="1">
            <a:spLocks noGrp="1"/>
          </p:cNvSpPr>
          <p:nvPr>
            <p:ph type="body" idx="1"/>
          </p:nvPr>
        </p:nvSpPr>
        <p:spPr>
          <a:xfrm>
            <a:off x="4530252" y="321733"/>
            <a:ext cx="6162849" cy="6046794"/>
          </a:xfrm>
          <a:prstGeom prst="rect">
            <a:avLst/>
          </a:prstGeom>
        </p:spPr>
        <p:txBody>
          <a:bodyPr spcFirstLastPara="1" vert="horz" lIns="91440" tIns="45720" rIns="91440" bIns="45720" rtlCol="0" anchor="ctr" anchorCtr="0">
            <a:normAutofit/>
          </a:bodyPr>
          <a:lstStyle/>
          <a:p>
            <a:pPr indent="-228600">
              <a:spcAft>
                <a:spcPts val="600"/>
              </a:spcAft>
              <a:buSzPct val="100000"/>
              <a:buFont typeface="Arial" panose="020B0604020202020204" pitchFamily="34" charset="0"/>
              <a:buChar char="•"/>
            </a:pPr>
            <a:r>
              <a:rPr lang="en-US" sz="2000" dirty="0"/>
              <a:t>You may not know if anyone is disabled</a:t>
            </a:r>
          </a:p>
          <a:p>
            <a:pPr indent="-228600">
              <a:spcAft>
                <a:spcPts val="600"/>
              </a:spcAft>
              <a:buSzPct val="100000"/>
              <a:buFont typeface="Arial" panose="020B0604020202020204" pitchFamily="34" charset="0"/>
              <a:buChar char="•"/>
            </a:pPr>
            <a:r>
              <a:rPr lang="en-US" sz="2000" dirty="0"/>
              <a:t>Group settings can be difficult for neurodivergent students (distractions, noises, smells, anxiety)</a:t>
            </a:r>
          </a:p>
          <a:p>
            <a:pPr indent="-228600">
              <a:spcAft>
                <a:spcPts val="600"/>
              </a:spcAft>
              <a:buSzPct val="100000"/>
              <a:buFont typeface="Arial" panose="020B0604020202020204" pitchFamily="34" charset="0"/>
              <a:buChar char="•"/>
            </a:pPr>
            <a:r>
              <a:rPr lang="en-US" sz="2000" dirty="0"/>
              <a:t>Dyslexic or vision-impaired students or those with slower processing speed may not be able to read or perform tasks quickly</a:t>
            </a:r>
          </a:p>
          <a:p>
            <a:pPr indent="-228600">
              <a:spcAft>
                <a:spcPts val="600"/>
              </a:spcAft>
              <a:buSzPct val="100000"/>
              <a:buFont typeface="Arial" panose="020B0604020202020204" pitchFamily="34" charset="0"/>
              <a:buChar char="•"/>
            </a:pPr>
            <a:r>
              <a:rPr lang="en-US" sz="2000" dirty="0"/>
              <a:t>Many students may not feel comfortable or be able to interact with others or “perform” publicly</a:t>
            </a:r>
          </a:p>
          <a:p>
            <a:pPr indent="-228600">
              <a:spcAft>
                <a:spcPts val="600"/>
              </a:spcAft>
              <a:buSzPct val="100000"/>
              <a:buFont typeface="Arial" panose="020B0604020202020204" pitchFamily="34" charset="0"/>
              <a:buChar char="•"/>
            </a:pPr>
            <a:r>
              <a:rPr lang="en-US" sz="2000" dirty="0"/>
              <a:t>Students with physical disabilities might not be able to participate in movement-focused activities or move their seats easily</a:t>
            </a:r>
          </a:p>
          <a:p>
            <a:pPr indent="-228600">
              <a:spcAft>
                <a:spcPts val="600"/>
              </a:spcAft>
              <a:buSzPct val="100000"/>
              <a:buFont typeface="Arial" panose="020B0604020202020204" pitchFamily="34" charset="0"/>
              <a:buChar char="•"/>
            </a:pPr>
            <a:r>
              <a:rPr lang="en-US" sz="2000" dirty="0"/>
              <a:t>Students with hearing or visual impairments may not be able to hear instructions or interact with inaccessible materials </a:t>
            </a:r>
          </a:p>
          <a:p>
            <a:pPr indent="-228600">
              <a:spcAft>
                <a:spcPts val="600"/>
              </a:spcAft>
              <a:buSzPct val="100000"/>
              <a:buFont typeface="Arial" panose="020B0604020202020204" pitchFamily="34" charset="0"/>
              <a:buChar char="•"/>
            </a:pPr>
            <a:r>
              <a:rPr lang="en-US" sz="2000" b="1" dirty="0"/>
              <a:t>Anxiety is a major barrier for learning</a:t>
            </a:r>
            <a:endParaRPr 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35"/>
        <p:cNvGrpSpPr/>
        <p:nvPr/>
      </p:nvGrpSpPr>
      <p:grpSpPr>
        <a:xfrm>
          <a:off x="0" y="0"/>
          <a:ext cx="0" cy="0"/>
          <a:chOff x="0" y="0"/>
          <a:chExt cx="0" cy="0"/>
        </a:xfrm>
      </p:grpSpPr>
      <p:sp useBgFill="1">
        <p:nvSpPr>
          <p:cNvPr id="442" name="Rectangle 44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Google Shape;437;p76"/>
          <p:cNvSpPr txBox="1">
            <a:spLocks noGrp="1"/>
          </p:cNvSpPr>
          <p:nvPr>
            <p:ph type="title"/>
          </p:nvPr>
        </p:nvSpPr>
        <p:spPr>
          <a:xfrm>
            <a:off x="838200" y="365125"/>
            <a:ext cx="10515600" cy="987085"/>
          </a:xfrm>
          <a:prstGeom prst="rect">
            <a:avLst/>
          </a:prstGeom>
        </p:spPr>
        <p:txBody>
          <a:bodyPr spcFirstLastPara="1" vert="horz" lIns="91440" tIns="45720" rIns="91440" bIns="45720" rtlCol="0" anchor="ctr" anchorCtr="0">
            <a:normAutofit/>
          </a:bodyPr>
          <a:lstStyle/>
          <a:p>
            <a:pPr>
              <a:spcBef>
                <a:spcPct val="0"/>
              </a:spcBef>
              <a:buSzPts val="990"/>
            </a:pPr>
            <a:r>
              <a:rPr lang="en-US" b="1" kern="1200" dirty="0">
                <a:solidFill>
                  <a:schemeClr val="tx1"/>
                </a:solidFill>
                <a:latin typeface="+mj-lt"/>
                <a:ea typeface="+mj-ea"/>
                <a:cs typeface="+mj-cs"/>
              </a:rPr>
              <a:t>Considerations for Active Learning</a:t>
            </a:r>
          </a:p>
        </p:txBody>
      </p:sp>
      <p:sp>
        <p:nvSpPr>
          <p:cNvPr id="44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Google Shape;436;p76"/>
          <p:cNvSpPr txBox="1">
            <a:spLocks noGrp="1"/>
          </p:cNvSpPr>
          <p:nvPr>
            <p:ph type="body" idx="1"/>
          </p:nvPr>
        </p:nvSpPr>
        <p:spPr>
          <a:xfrm>
            <a:off x="669036" y="1929383"/>
            <a:ext cx="11020456" cy="4526916"/>
          </a:xfrm>
          <a:prstGeom prst="rect">
            <a:avLst/>
          </a:prstGeom>
        </p:spPr>
        <p:txBody>
          <a:bodyPr spcFirstLastPara="1" vert="horz" lIns="91440" tIns="45720" rIns="91440" bIns="45720" rtlCol="0" anchorCtr="0">
            <a:normAutofit/>
          </a:bodyPr>
          <a:lstStyle/>
          <a:p>
            <a:pPr indent="-228600">
              <a:spcAft>
                <a:spcPts val="600"/>
              </a:spcAft>
              <a:buClr>
                <a:schemeClr val="dk1"/>
              </a:buClr>
              <a:buSzPts val="2400"/>
              <a:buFont typeface="Arial" panose="020B0604020202020204" pitchFamily="34" charset="0"/>
              <a:buChar char="•"/>
            </a:pPr>
            <a:r>
              <a:rPr lang="en-US" dirty="0">
                <a:sym typeface="Lato"/>
              </a:rPr>
              <a:t>Use active learning techniques carefully</a:t>
            </a:r>
          </a:p>
          <a:p>
            <a:pPr indent="-228600">
              <a:spcAft>
                <a:spcPts val="600"/>
              </a:spcAft>
              <a:buClr>
                <a:schemeClr val="dk1"/>
              </a:buClr>
              <a:buSzPts val="2400"/>
              <a:buFont typeface="Arial" panose="020B0604020202020204" pitchFamily="34" charset="0"/>
              <a:buChar char="•"/>
            </a:pPr>
            <a:r>
              <a:rPr lang="en-US" dirty="0">
                <a:sym typeface="Lato"/>
              </a:rPr>
              <a:t>Consider how an activity could be experienced by students with different backgrounds and abilities</a:t>
            </a:r>
          </a:p>
          <a:p>
            <a:pPr indent="-228600">
              <a:spcAft>
                <a:spcPts val="600"/>
              </a:spcAft>
              <a:buClr>
                <a:schemeClr val="dk1"/>
              </a:buClr>
              <a:buSzPts val="2400"/>
              <a:buFont typeface="Arial" panose="020B0604020202020204" pitchFamily="34" charset="0"/>
              <a:buChar char="•"/>
            </a:pPr>
            <a:r>
              <a:rPr lang="en-US" dirty="0">
                <a:sym typeface="Lato"/>
              </a:rPr>
              <a:t>Physical movement, social interaction, or reading expectations may make disabled students feel excluded or uncomfortable</a:t>
            </a:r>
          </a:p>
          <a:p>
            <a:pPr indent="-228600">
              <a:spcAft>
                <a:spcPts val="600"/>
              </a:spcAft>
              <a:buClr>
                <a:schemeClr val="dk1"/>
              </a:buClr>
              <a:buSzPts val="2400"/>
              <a:buFont typeface="Arial" panose="020B0604020202020204" pitchFamily="34" charset="0"/>
              <a:buChar char="•"/>
            </a:pPr>
            <a:r>
              <a:rPr lang="en-US" dirty="0">
                <a:sym typeface="Lato"/>
              </a:rPr>
              <a:t>Provide options for learning and participation:</a:t>
            </a:r>
          </a:p>
          <a:p>
            <a:pPr lvl="1" indent="-228600">
              <a:spcAft>
                <a:spcPts val="600"/>
              </a:spcAft>
              <a:buClr>
                <a:schemeClr val="dk1"/>
              </a:buClr>
              <a:buSzPts val="2400"/>
              <a:buFont typeface="Arial" panose="020B0604020202020204" pitchFamily="34" charset="0"/>
              <a:buChar char="•"/>
            </a:pPr>
            <a:r>
              <a:rPr lang="en-US" sz="2800" dirty="0">
                <a:sym typeface="Lato"/>
              </a:rPr>
              <a:t>Asynchronous options, written options</a:t>
            </a:r>
          </a:p>
          <a:p>
            <a:pPr lvl="1" indent="-228600">
              <a:spcAft>
                <a:spcPts val="600"/>
              </a:spcAft>
              <a:buClr>
                <a:schemeClr val="dk1"/>
              </a:buClr>
              <a:buSzPts val="2400"/>
              <a:buFont typeface="Arial" panose="020B0604020202020204" pitchFamily="34" charset="0"/>
              <a:buChar char="•"/>
            </a:pPr>
            <a:r>
              <a:rPr lang="en-US" sz="2800" dirty="0">
                <a:sym typeface="Lato"/>
              </a:rPr>
              <a:t>Do not single anyone out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F052C6-6302-40A8-F5D0-AF77392FEC71}"/>
              </a:ext>
            </a:extLst>
          </p:cNvPr>
          <p:cNvSpPr>
            <a:spLocks noGrp="1"/>
          </p:cNvSpPr>
          <p:nvPr>
            <p:ph type="title"/>
          </p:nvPr>
        </p:nvSpPr>
        <p:spPr>
          <a:xfrm>
            <a:off x="604987" y="548640"/>
            <a:ext cx="3837121" cy="5431536"/>
          </a:xfrm>
        </p:spPr>
        <p:txBody>
          <a:bodyPr vert="horz" lIns="91440" tIns="45720" rIns="91440" bIns="45720" rtlCol="0" anchor="ctr">
            <a:normAutofit/>
          </a:bodyPr>
          <a:lstStyle/>
          <a:p>
            <a:pPr>
              <a:spcBef>
                <a:spcPct val="0"/>
              </a:spcBef>
            </a:pPr>
            <a:r>
              <a:rPr lang="en-US" sz="4000" kern="1200" dirty="0">
                <a:solidFill>
                  <a:schemeClr val="tx1"/>
                </a:solidFill>
                <a:latin typeface="+mj-lt"/>
                <a:ea typeface="+mj-ea"/>
                <a:cs typeface="+mj-cs"/>
              </a:rPr>
              <a:t>Accessibility Issues for</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Digital Resources</a:t>
            </a:r>
          </a:p>
        </p:txBody>
      </p:sp>
      <p:sp>
        <p:nvSpPr>
          <p:cNvPr id="19"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252C214A-2F60-11F6-1EBA-C542AF25EBE2}"/>
              </a:ext>
            </a:extLst>
          </p:cNvPr>
          <p:cNvSpPr>
            <a:spLocks noGrp="1"/>
          </p:cNvSpPr>
          <p:nvPr>
            <p:ph type="body" idx="1"/>
          </p:nvPr>
        </p:nvSpPr>
        <p:spPr>
          <a:xfrm>
            <a:off x="4979279" y="185350"/>
            <a:ext cx="6827849" cy="6474941"/>
          </a:xfrm>
        </p:spPr>
        <p:txBody>
          <a:bodyPr vert="horz" lIns="91440" tIns="45720" rIns="91440" bIns="45720" rtlCol="0" anchor="ctr">
            <a:normAutofit/>
          </a:bodyPr>
          <a:lstStyle/>
          <a:p>
            <a:pPr indent="-228600">
              <a:spcAft>
                <a:spcPts val="600"/>
              </a:spcAft>
              <a:buFont typeface="Arial" panose="020B0604020202020204" pitchFamily="34" charset="0"/>
              <a:buChar char="•"/>
            </a:pPr>
            <a:r>
              <a:rPr lang="en-US" sz="2200" dirty="0"/>
              <a:t>Videos might not be accessible to visually impaired students</a:t>
            </a:r>
          </a:p>
          <a:p>
            <a:pPr indent="-228600">
              <a:spcAft>
                <a:spcPts val="600"/>
              </a:spcAft>
              <a:buFont typeface="Arial" panose="020B0604020202020204" pitchFamily="34" charset="0"/>
              <a:buChar char="•"/>
            </a:pPr>
            <a:r>
              <a:rPr lang="en-US" sz="2200" dirty="0"/>
              <a:t>Internet links and equations often do not work with screen readers</a:t>
            </a:r>
          </a:p>
          <a:p>
            <a:pPr indent="-228600">
              <a:spcAft>
                <a:spcPts val="600"/>
              </a:spcAft>
              <a:buFont typeface="Arial" panose="020B0604020202020204" pitchFamily="34" charset="0"/>
              <a:buChar char="•"/>
            </a:pPr>
            <a:r>
              <a:rPr lang="en-US" sz="2200" dirty="0"/>
              <a:t>PDFs are hard to make accessible</a:t>
            </a:r>
          </a:p>
          <a:p>
            <a:pPr indent="-228600">
              <a:spcAft>
                <a:spcPts val="600"/>
              </a:spcAft>
              <a:buFont typeface="Arial" panose="020B0604020202020204" pitchFamily="34" charset="0"/>
              <a:buChar char="•"/>
            </a:pPr>
            <a:r>
              <a:rPr lang="en-US" sz="2200" dirty="0"/>
              <a:t>Flashing screens can be problematic for people with seizure disorders or other conditions</a:t>
            </a:r>
          </a:p>
          <a:p>
            <a:pPr indent="-228600">
              <a:spcAft>
                <a:spcPts val="600"/>
              </a:spcAft>
              <a:buFont typeface="Arial" panose="020B0604020202020204" pitchFamily="34" charset="0"/>
              <a:buChar char="•"/>
            </a:pPr>
            <a:r>
              <a:rPr lang="en-US" sz="2200" dirty="0"/>
              <a:t>Charts and graphs can be inaccessible to screen readers</a:t>
            </a:r>
          </a:p>
          <a:p>
            <a:pPr indent="-228600">
              <a:spcAft>
                <a:spcPts val="600"/>
              </a:spcAft>
              <a:buFont typeface="Arial" panose="020B0604020202020204" pitchFamily="34" charset="0"/>
              <a:buChar char="•"/>
            </a:pPr>
            <a:r>
              <a:rPr lang="en-US" sz="2200" dirty="0"/>
              <a:t>Pictures of text do not read on screen readers</a:t>
            </a:r>
          </a:p>
          <a:p>
            <a:pPr indent="-228600">
              <a:spcAft>
                <a:spcPts val="600"/>
              </a:spcAft>
              <a:buFont typeface="Arial" panose="020B0604020202020204" pitchFamily="34" charset="0"/>
              <a:buChar char="•"/>
            </a:pPr>
            <a:r>
              <a:rPr lang="en-US" sz="2200" dirty="0"/>
              <a:t>Social media is often inaccessible</a:t>
            </a:r>
          </a:p>
          <a:p>
            <a:pPr indent="-228600">
              <a:spcAft>
                <a:spcPts val="600"/>
              </a:spcAft>
              <a:buFont typeface="Arial" panose="020B0604020202020204" pitchFamily="34" charset="0"/>
              <a:buChar char="•"/>
            </a:pPr>
            <a:r>
              <a:rPr lang="en-US" sz="2200" dirty="0"/>
              <a:t>Columns on slides or documents can be problematic</a:t>
            </a:r>
          </a:p>
        </p:txBody>
      </p:sp>
    </p:spTree>
    <p:extLst>
      <p:ext uri="{BB962C8B-B14F-4D97-AF65-F5344CB8AC3E}">
        <p14:creationId xmlns:p14="http://schemas.microsoft.com/office/powerpoint/2010/main" val="21928737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210A42-A92B-8632-DF77-3E2EB4043639}"/>
              </a:ext>
            </a:extLst>
          </p:cNvPr>
          <p:cNvSpPr>
            <a:spLocks noGrp="1"/>
          </p:cNvSpPr>
          <p:nvPr>
            <p:ph type="title"/>
          </p:nvPr>
        </p:nvSpPr>
        <p:spPr>
          <a:xfrm>
            <a:off x="838200" y="365125"/>
            <a:ext cx="10515600" cy="1162557"/>
          </a:xfrm>
        </p:spPr>
        <p:txBody>
          <a:bodyPr vert="horz" lIns="91440" tIns="45720" rIns="91440" bIns="45720" rtlCol="0" anchor="ctr">
            <a:normAutofit/>
          </a:bodyPr>
          <a:lstStyle/>
          <a:p>
            <a:pPr>
              <a:spcBef>
                <a:spcPct val="0"/>
              </a:spcBef>
            </a:pPr>
            <a:r>
              <a:rPr lang="en-US" sz="5400" kern="1200" dirty="0">
                <a:solidFill>
                  <a:schemeClr val="tx1"/>
                </a:solidFill>
                <a:latin typeface="+mj-lt"/>
                <a:ea typeface="+mj-ea"/>
                <a:cs typeface="+mj-cs"/>
              </a:rPr>
              <a:t>Making Digital Content Accessible</a:t>
            </a:r>
          </a:p>
        </p:txBody>
      </p:sp>
      <p:sp>
        <p:nvSpPr>
          <p:cNvPr id="1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E7DD7FB9-A938-70D9-99DD-D4D525E827CE}"/>
              </a:ext>
            </a:extLst>
          </p:cNvPr>
          <p:cNvSpPr>
            <a:spLocks noGrp="1"/>
          </p:cNvSpPr>
          <p:nvPr>
            <p:ph type="body" idx="1"/>
          </p:nvPr>
        </p:nvSpPr>
        <p:spPr>
          <a:xfrm>
            <a:off x="498348" y="1505822"/>
            <a:ext cx="11166430" cy="4996264"/>
          </a:xfrm>
        </p:spPr>
        <p:txBody>
          <a:bodyPr vert="horz" lIns="91440" tIns="45720" rIns="91440" bIns="45720" rtlCol="0">
            <a:noAutofit/>
          </a:bodyPr>
          <a:lstStyle/>
          <a:p>
            <a:pPr marL="380985" indent="0">
              <a:spcAft>
                <a:spcPts val="600"/>
              </a:spcAft>
              <a:buNone/>
            </a:pPr>
            <a:endParaRPr lang="en-US" sz="2500" dirty="0"/>
          </a:p>
          <a:p>
            <a:pPr indent="-228600">
              <a:spcAft>
                <a:spcPts val="600"/>
              </a:spcAft>
              <a:buFont typeface="Arial" panose="020B0604020202020204" pitchFamily="34" charset="0"/>
              <a:buChar char="•"/>
            </a:pPr>
            <a:r>
              <a:rPr lang="en-US" sz="2500" dirty="0"/>
              <a:t>Do not use color as a navigational tool or to differentiate items</a:t>
            </a:r>
          </a:p>
          <a:p>
            <a:pPr indent="-228600">
              <a:spcAft>
                <a:spcPts val="600"/>
              </a:spcAft>
              <a:buFont typeface="Arial" panose="020B0604020202020204" pitchFamily="34" charset="0"/>
              <a:buChar char="•"/>
            </a:pPr>
            <a:r>
              <a:rPr lang="en-US" sz="2500" dirty="0"/>
              <a:t>Images should include Alt text ; complex images should have more extensive descriptions as a caption or summary</a:t>
            </a:r>
          </a:p>
          <a:p>
            <a:pPr indent="-228600">
              <a:spcAft>
                <a:spcPts val="600"/>
              </a:spcAft>
              <a:buFont typeface="Arial" panose="020B0604020202020204" pitchFamily="34" charset="0"/>
              <a:buChar char="•"/>
            </a:pPr>
            <a:r>
              <a:rPr lang="en-US" sz="2500" dirty="0"/>
              <a:t>Functionality should be accessible through mouse and keyboard and be tagged to worked with voice-control systems</a:t>
            </a:r>
          </a:p>
          <a:p>
            <a:pPr indent="-228600">
              <a:spcAft>
                <a:spcPts val="600"/>
              </a:spcAft>
              <a:buFont typeface="Arial" panose="020B0604020202020204" pitchFamily="34" charset="0"/>
              <a:buChar char="•"/>
            </a:pPr>
            <a:r>
              <a:rPr lang="en-US" sz="2500" dirty="0"/>
              <a:t>Provide transcripts for podcasts, recorded lectures, videos, or other media (include any “chat” questions or other questions that might be hard to hear)</a:t>
            </a:r>
          </a:p>
          <a:p>
            <a:pPr indent="-228600">
              <a:spcAft>
                <a:spcPts val="600"/>
              </a:spcAft>
              <a:buFont typeface="Arial" panose="020B0604020202020204" pitchFamily="34" charset="0"/>
              <a:buChar char="•"/>
            </a:pPr>
            <a:r>
              <a:rPr lang="en-US" sz="2500" dirty="0"/>
              <a:t>If you have a video, provide visual access to the audio information through in-sync captioning</a:t>
            </a:r>
          </a:p>
          <a:p>
            <a:pPr indent="-228600">
              <a:spcAft>
                <a:spcPts val="600"/>
              </a:spcAft>
              <a:buFont typeface="Arial" panose="020B0604020202020204" pitchFamily="34" charset="0"/>
              <a:buChar char="•"/>
            </a:pPr>
            <a:r>
              <a:rPr lang="en-US" sz="2500" dirty="0"/>
              <a:t>Provide asynchronous content (recordings, documents, notes, etc.) for students who missed some content for whatever reason</a:t>
            </a:r>
          </a:p>
          <a:p>
            <a:pPr marL="0" indent="-228600">
              <a:spcAft>
                <a:spcPts val="600"/>
              </a:spcAft>
              <a:buFont typeface="Arial" panose="020B0604020202020204" pitchFamily="34" charset="0"/>
              <a:buChar char="•"/>
            </a:pPr>
            <a:endParaRPr lang="en-US" sz="2500" dirty="0"/>
          </a:p>
        </p:txBody>
      </p:sp>
    </p:spTree>
    <p:extLst>
      <p:ext uri="{BB962C8B-B14F-4D97-AF65-F5344CB8AC3E}">
        <p14:creationId xmlns:p14="http://schemas.microsoft.com/office/powerpoint/2010/main" val="1517071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47EBF6-1A31-546C-D369-EF01AB7FB2A8}"/>
              </a:ext>
            </a:extLst>
          </p:cNvPr>
          <p:cNvSpPr>
            <a:spLocks noGrp="1"/>
          </p:cNvSpPr>
          <p:nvPr>
            <p:ph type="title"/>
          </p:nvPr>
        </p:nvSpPr>
        <p:spPr/>
        <p:txBody>
          <a:bodyPr/>
          <a:lstStyle/>
          <a:p>
            <a:r>
              <a:rPr lang="en-US" dirty="0"/>
              <a:t>4. Don’t Rush.</a:t>
            </a:r>
          </a:p>
        </p:txBody>
      </p:sp>
    </p:spTree>
    <p:extLst>
      <p:ext uri="{BB962C8B-B14F-4D97-AF65-F5344CB8AC3E}">
        <p14:creationId xmlns:p14="http://schemas.microsoft.com/office/powerpoint/2010/main" val="3128649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17"/>
        <p:cNvGrpSpPr/>
        <p:nvPr/>
      </p:nvGrpSpPr>
      <p:grpSpPr>
        <a:xfrm>
          <a:off x="0" y="0"/>
          <a:ext cx="0" cy="0"/>
          <a:chOff x="0" y="0"/>
          <a:chExt cx="0" cy="0"/>
        </a:xfrm>
      </p:grpSpPr>
      <p:sp>
        <p:nvSpPr>
          <p:cNvPr id="2" name="Title 1">
            <a:extLst>
              <a:ext uri="{FF2B5EF4-FFF2-40B4-BE49-F238E27FC236}">
                <a16:creationId xmlns:a16="http://schemas.microsoft.com/office/drawing/2014/main" id="{49F251A3-4307-E869-852E-1E15A3717E55}"/>
              </a:ext>
            </a:extLst>
          </p:cNvPr>
          <p:cNvSpPr>
            <a:spLocks noGrp="1"/>
          </p:cNvSpPr>
          <p:nvPr>
            <p:ph type="title"/>
          </p:nvPr>
        </p:nvSpPr>
        <p:spPr>
          <a:xfrm>
            <a:off x="415600" y="-763600"/>
            <a:ext cx="11360800" cy="763600"/>
          </a:xfrm>
        </p:spPr>
        <p:txBody>
          <a:bodyPr spcFirstLastPara="1" vert="horz" wrap="square" lIns="91425" tIns="91425" rIns="91425" bIns="91425" rtlCol="0" anchor="b" anchorCtr="0">
            <a:normAutofit fontScale="90000"/>
          </a:bodyPr>
          <a:lstStyle/>
          <a:p>
            <a:r>
              <a:rPr lang="en-US" dirty="0"/>
              <a:t>Tips for handling challenges</a:t>
            </a:r>
          </a:p>
        </p:txBody>
      </p:sp>
      <p:sp useBgFill="1">
        <p:nvSpPr>
          <p:cNvPr id="425" name="Rectangle 42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0" name="Google Shape;418;p73">
            <a:extLst>
              <a:ext uri="{FF2B5EF4-FFF2-40B4-BE49-F238E27FC236}">
                <a16:creationId xmlns:a16="http://schemas.microsoft.com/office/drawing/2014/main" id="{B0098BB3-3CF5-CCF9-5EFD-8A27BCA4DC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8448797"/>
              </p:ext>
            </p:extLst>
          </p:nvPr>
        </p:nvGraphicFramePr>
        <p:xfrm>
          <a:off x="2051222" y="676656"/>
          <a:ext cx="8354156"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6ADB08-817A-752F-2ACF-176724E33693}"/>
              </a:ext>
            </a:extLst>
          </p:cNvPr>
          <p:cNvSpPr>
            <a:spLocks noGrp="1"/>
          </p:cNvSpPr>
          <p:nvPr>
            <p:ph type="title"/>
          </p:nvPr>
        </p:nvSpPr>
        <p:spPr/>
        <p:txBody>
          <a:bodyPr/>
          <a:lstStyle/>
          <a:p>
            <a:r>
              <a:rPr lang="en-US" dirty="0"/>
              <a:t>5. Set an Agenda</a:t>
            </a:r>
          </a:p>
        </p:txBody>
      </p:sp>
    </p:spTree>
    <p:extLst>
      <p:ext uri="{BB962C8B-B14F-4D97-AF65-F5344CB8AC3E}">
        <p14:creationId xmlns:p14="http://schemas.microsoft.com/office/powerpoint/2010/main" val="2087927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2"/>
        <p:cNvGrpSpPr/>
        <p:nvPr/>
      </p:nvGrpSpPr>
      <p:grpSpPr>
        <a:xfrm>
          <a:off x="0" y="0"/>
          <a:ext cx="0" cy="0"/>
          <a:chOff x="0" y="0"/>
          <a:chExt cx="0" cy="0"/>
        </a:xfrm>
      </p:grpSpPr>
      <p:sp useBgFill="1">
        <p:nvSpPr>
          <p:cNvPr id="110" name="Rectangle 109">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5" name="Picture 94">
            <a:extLst>
              <a:ext uri="{FF2B5EF4-FFF2-40B4-BE49-F238E27FC236}">
                <a16:creationId xmlns:a16="http://schemas.microsoft.com/office/drawing/2014/main" id="{7F4FDCD7-06E5-2E31-FFD6-0057E0C4FC55}"/>
              </a:ext>
              <a:ext uri="{C183D7F6-B498-43B3-948B-1728B52AA6E4}">
                <adec:decorative xmlns:adec="http://schemas.microsoft.com/office/drawing/2017/decorative" val="1"/>
              </a:ext>
            </a:extLst>
          </p:cNvPr>
          <p:cNvPicPr>
            <a:picLocks noChangeAspect="1"/>
          </p:cNvPicPr>
          <p:nvPr/>
        </p:nvPicPr>
        <p:blipFill rotWithShape="1">
          <a:blip r:embed="rId3"/>
          <a:srcRect t="7697" r="23298" b="1394"/>
          <a:stretch/>
        </p:blipFill>
        <p:spPr>
          <a:xfrm>
            <a:off x="3523488" y="10"/>
            <a:ext cx="8668512" cy="6857990"/>
          </a:xfrm>
          <a:prstGeom prst="rect">
            <a:avLst/>
          </a:prstGeom>
        </p:spPr>
      </p:pic>
      <p:sp>
        <p:nvSpPr>
          <p:cNvPr id="112" name="Rectangle 111">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Google Shape;93;p18"/>
          <p:cNvSpPr txBox="1">
            <a:spLocks noGrp="1"/>
          </p:cNvSpPr>
          <p:nvPr>
            <p:ph type="title"/>
          </p:nvPr>
        </p:nvSpPr>
        <p:spPr>
          <a:xfrm>
            <a:off x="477981" y="1122363"/>
            <a:ext cx="5218626" cy="3314828"/>
          </a:xfrm>
          <a:prstGeom prst="rect">
            <a:avLst/>
          </a:prstGeom>
        </p:spPr>
        <p:txBody>
          <a:bodyPr spcFirstLastPara="1" vert="horz" lIns="91440" tIns="45720" rIns="91440" bIns="45720" rtlCol="0" anchor="b" anchorCtr="0">
            <a:normAutofit fontScale="90000"/>
          </a:bodyPr>
          <a:lstStyle/>
          <a:p>
            <a:pPr algn="l">
              <a:spcBef>
                <a:spcPct val="0"/>
              </a:spcBef>
            </a:pPr>
            <a:r>
              <a:rPr lang="en-US" b="1" dirty="0"/>
              <a:t>What is a “disability”?</a:t>
            </a:r>
            <a:br>
              <a:rPr lang="en-US" b="1" dirty="0"/>
            </a:br>
            <a:br>
              <a:rPr lang="en-US" b="1" dirty="0"/>
            </a:br>
            <a:r>
              <a:rPr lang="en-US" b="1" dirty="0"/>
              <a:t>How do you know if someone is disabled?</a:t>
            </a:r>
          </a:p>
        </p:txBody>
      </p:sp>
      <p:sp>
        <p:nvSpPr>
          <p:cNvPr id="114" name="Rectangle 1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6" name="Rectangle 1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29"/>
        <p:cNvGrpSpPr/>
        <p:nvPr/>
      </p:nvGrpSpPr>
      <p:grpSpPr>
        <a:xfrm>
          <a:off x="0" y="0"/>
          <a:ext cx="0" cy="0"/>
          <a:chOff x="0" y="0"/>
          <a:chExt cx="0" cy="0"/>
        </a:xfrm>
      </p:grpSpPr>
      <p:sp>
        <p:nvSpPr>
          <p:cNvPr id="2" name="Title 1">
            <a:extLst>
              <a:ext uri="{FF2B5EF4-FFF2-40B4-BE49-F238E27FC236}">
                <a16:creationId xmlns:a16="http://schemas.microsoft.com/office/drawing/2014/main" id="{50259124-9E23-00C4-C98C-7512B64A2942}"/>
              </a:ext>
            </a:extLst>
          </p:cNvPr>
          <p:cNvSpPr>
            <a:spLocks noGrp="1"/>
          </p:cNvSpPr>
          <p:nvPr>
            <p:ph type="title"/>
          </p:nvPr>
        </p:nvSpPr>
        <p:spPr>
          <a:xfrm>
            <a:off x="415600" y="-763600"/>
            <a:ext cx="11360800" cy="763600"/>
          </a:xfrm>
        </p:spPr>
        <p:txBody>
          <a:bodyPr spcFirstLastPara="1" vert="horz" wrap="square" lIns="91425" tIns="91425" rIns="91425" bIns="91425" rtlCol="0" anchor="b" anchorCtr="0">
            <a:normAutofit fontScale="90000"/>
          </a:bodyPr>
          <a:lstStyle/>
          <a:p>
            <a:r>
              <a:rPr lang="en-US" dirty="0"/>
              <a:t>More tips</a:t>
            </a:r>
          </a:p>
        </p:txBody>
      </p:sp>
      <p:sp>
        <p:nvSpPr>
          <p:cNvPr id="438" name="Rectangle 437">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ectangle: Rounded Corners 439">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3" name="Google Shape;430;p75">
            <a:extLst>
              <a:ext uri="{FF2B5EF4-FFF2-40B4-BE49-F238E27FC236}">
                <a16:creationId xmlns:a16="http://schemas.microsoft.com/office/drawing/2014/main" id="{949267BD-0673-3D8C-C847-DFBDD9C13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49649887"/>
              </p:ext>
            </p:extLst>
          </p:nvPr>
        </p:nvGraphicFramePr>
        <p:xfrm>
          <a:off x="838200" y="144256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F5375E-A1F4-5D68-544A-16837A42CEAA}"/>
              </a:ext>
            </a:extLst>
          </p:cNvPr>
          <p:cNvSpPr>
            <a:spLocks noGrp="1"/>
          </p:cNvSpPr>
          <p:nvPr>
            <p:ph type="title"/>
          </p:nvPr>
        </p:nvSpPr>
        <p:spPr/>
        <p:txBody>
          <a:bodyPr>
            <a:normAutofit fontScale="90000"/>
          </a:bodyPr>
          <a:lstStyle/>
          <a:p>
            <a:r>
              <a:rPr lang="en-US" dirty="0"/>
              <a:t>6. Collect Feedback, Evaluate, Keep Learning</a:t>
            </a:r>
          </a:p>
        </p:txBody>
      </p:sp>
    </p:spTree>
    <p:extLst>
      <p:ext uri="{BB962C8B-B14F-4D97-AF65-F5344CB8AC3E}">
        <p14:creationId xmlns:p14="http://schemas.microsoft.com/office/powerpoint/2010/main" val="2247942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47"/>
        <p:cNvGrpSpPr/>
        <p:nvPr/>
      </p:nvGrpSpPr>
      <p:grpSpPr>
        <a:xfrm>
          <a:off x="0" y="0"/>
          <a:ext cx="0" cy="0"/>
          <a:chOff x="0" y="0"/>
          <a:chExt cx="0" cy="0"/>
        </a:xfrm>
      </p:grpSpPr>
      <p:sp>
        <p:nvSpPr>
          <p:cNvPr id="2" name="Title 1">
            <a:extLst>
              <a:ext uri="{FF2B5EF4-FFF2-40B4-BE49-F238E27FC236}">
                <a16:creationId xmlns:a16="http://schemas.microsoft.com/office/drawing/2014/main" id="{EB741879-F24C-DEB1-322D-45F65E985144}"/>
              </a:ext>
            </a:extLst>
          </p:cNvPr>
          <p:cNvSpPr>
            <a:spLocks noGrp="1"/>
          </p:cNvSpPr>
          <p:nvPr>
            <p:ph type="title"/>
          </p:nvPr>
        </p:nvSpPr>
        <p:spPr>
          <a:xfrm>
            <a:off x="415600" y="-763600"/>
            <a:ext cx="11360800" cy="763600"/>
          </a:xfrm>
        </p:spPr>
        <p:txBody>
          <a:bodyPr spcFirstLastPara="1" vert="horz" wrap="square" lIns="91425" tIns="91425" rIns="91425" bIns="91425" rtlCol="0" anchor="b" anchorCtr="0">
            <a:normAutofit fontScale="90000"/>
          </a:bodyPr>
          <a:lstStyle/>
          <a:p>
            <a:r>
              <a:rPr lang="en-US" dirty="0"/>
              <a:t>Strategies for making the classroom more accessible</a:t>
            </a:r>
          </a:p>
        </p:txBody>
      </p:sp>
      <p:sp useBgFill="1">
        <p:nvSpPr>
          <p:cNvPr id="483" name="Rectangle 482">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Rectangle 483">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5" name="Rectangle 484">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451" name="Google Shape;448;p78">
            <a:extLst>
              <a:ext uri="{FF2B5EF4-FFF2-40B4-BE49-F238E27FC236}">
                <a16:creationId xmlns:a16="http://schemas.microsoft.com/office/drawing/2014/main" id="{954FF8EF-4CF1-53AD-DB21-F44E2436A07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81701571"/>
              </p:ext>
            </p:extLst>
          </p:nvPr>
        </p:nvGraphicFramePr>
        <p:xfrm>
          <a:off x="2929180" y="621792"/>
          <a:ext cx="6807333" cy="554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FCFDD4-0700-EFA8-EA45-FFD02028CAD3}"/>
              </a:ext>
            </a:extLst>
          </p:cNvPr>
          <p:cNvSpPr>
            <a:spLocks noGrp="1"/>
          </p:cNvSpPr>
          <p:nvPr>
            <p:ph type="title"/>
          </p:nvPr>
        </p:nvSpPr>
        <p:spPr/>
        <p:txBody>
          <a:bodyPr>
            <a:normAutofit/>
          </a:bodyPr>
          <a:lstStyle/>
          <a:p>
            <a:r>
              <a:rPr lang="en-US" dirty="0"/>
              <a:t>7. Be empathetic, listen, and help</a:t>
            </a:r>
          </a:p>
        </p:txBody>
      </p:sp>
    </p:spTree>
    <p:extLst>
      <p:ext uri="{BB962C8B-B14F-4D97-AF65-F5344CB8AC3E}">
        <p14:creationId xmlns:p14="http://schemas.microsoft.com/office/powerpoint/2010/main" val="42274673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7A4DC-364F-19E7-6221-8DD0AF901812}"/>
              </a:ext>
            </a:extLst>
          </p:cNvPr>
          <p:cNvSpPr>
            <a:spLocks noGrp="1"/>
          </p:cNvSpPr>
          <p:nvPr>
            <p:ph type="title"/>
          </p:nvPr>
        </p:nvSpPr>
        <p:spPr>
          <a:xfrm>
            <a:off x="310970" y="731520"/>
            <a:ext cx="5393600" cy="5550945"/>
          </a:xfrm>
        </p:spPr>
        <p:txBody>
          <a:bodyPr>
            <a:noAutofit/>
          </a:bodyPr>
          <a:lstStyle/>
          <a:p>
            <a:pPr>
              <a:spcAft>
                <a:spcPts val="600"/>
              </a:spcAft>
            </a:pPr>
            <a:r>
              <a:rPr lang="en-US" sz="3200" dirty="0"/>
              <a:t>People often do not believe invisibly disabled students need support</a:t>
            </a:r>
            <a:br>
              <a:rPr lang="en-US" sz="3200" dirty="0"/>
            </a:br>
            <a:br>
              <a:rPr lang="en-US" sz="3200" dirty="0"/>
            </a:br>
            <a:r>
              <a:rPr lang="en-US" sz="3200" dirty="0"/>
              <a:t> People accuse them of trying to take advantage or exaggerating</a:t>
            </a:r>
            <a:br>
              <a:rPr lang="en-US" sz="3200" dirty="0"/>
            </a:br>
            <a:br>
              <a:rPr lang="en-US" sz="3200" dirty="0"/>
            </a:br>
            <a:r>
              <a:rPr lang="en-US" sz="3200" dirty="0"/>
              <a:t>This silences, shames, and disadvantages disabled students</a:t>
            </a:r>
            <a:br>
              <a:rPr lang="en-US" sz="3200" dirty="0"/>
            </a:br>
            <a:endParaRPr lang="en-US" sz="3200" dirty="0"/>
          </a:p>
        </p:txBody>
      </p:sp>
      <p:sp>
        <p:nvSpPr>
          <p:cNvPr id="4" name="Text Placeholder 3">
            <a:extLst>
              <a:ext uri="{FF2B5EF4-FFF2-40B4-BE49-F238E27FC236}">
                <a16:creationId xmlns:a16="http://schemas.microsoft.com/office/drawing/2014/main" id="{4852AB7D-D0F1-8A49-8472-239D16A57267}"/>
              </a:ext>
            </a:extLst>
          </p:cNvPr>
          <p:cNvSpPr>
            <a:spLocks noGrp="1"/>
          </p:cNvSpPr>
          <p:nvPr>
            <p:ph type="body" idx="2"/>
          </p:nvPr>
        </p:nvSpPr>
        <p:spPr>
          <a:xfrm>
            <a:off x="6487432" y="537881"/>
            <a:ext cx="5393598" cy="5744583"/>
          </a:xfrm>
        </p:spPr>
        <p:txBody>
          <a:bodyPr vert="horz" lIns="91440" tIns="45720" rIns="91440" bIns="45720" rtlCol="0">
            <a:normAutofit/>
          </a:bodyPr>
          <a:lstStyle/>
          <a:p>
            <a:pPr indent="-228600">
              <a:spcAft>
                <a:spcPts val="600"/>
              </a:spcAft>
              <a:buFont typeface="Arial" panose="020B0604020202020204" pitchFamily="34" charset="0"/>
              <a:buChar char="•"/>
            </a:pPr>
            <a:r>
              <a:rPr lang="en-US" dirty="0"/>
              <a:t>Always believe a student</a:t>
            </a:r>
          </a:p>
          <a:p>
            <a:pPr indent="-228600">
              <a:spcAft>
                <a:spcPts val="600"/>
              </a:spcAft>
              <a:buFont typeface="Arial" panose="020B0604020202020204" pitchFamily="34" charset="0"/>
              <a:buChar char="•"/>
            </a:pPr>
            <a:r>
              <a:rPr lang="en-US" dirty="0"/>
              <a:t>Provide as much support to all students as you can: many have not gotten accommodations due to systematic discrimination or feel disempowered to ask for them</a:t>
            </a:r>
          </a:p>
          <a:p>
            <a:pPr indent="-228600">
              <a:spcAft>
                <a:spcPts val="600"/>
              </a:spcAft>
              <a:buFont typeface="Arial" panose="020B0604020202020204" pitchFamily="34" charset="0"/>
              <a:buChar char="•"/>
            </a:pPr>
            <a:r>
              <a:rPr lang="en-US" dirty="0"/>
              <a:t>If you can’t provide a support for someone, ask for help from your department, mentor, colleagues, disability services</a:t>
            </a:r>
          </a:p>
        </p:txBody>
      </p:sp>
    </p:spTree>
    <p:extLst>
      <p:ext uri="{BB962C8B-B14F-4D97-AF65-F5344CB8AC3E}">
        <p14:creationId xmlns:p14="http://schemas.microsoft.com/office/powerpoint/2010/main" val="17768864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8102C6-8EDD-C8C1-94A1-47BA618EF9E4}"/>
              </a:ext>
            </a:extLst>
          </p:cNvPr>
          <p:cNvSpPr>
            <a:spLocks noGrp="1"/>
          </p:cNvSpPr>
          <p:nvPr>
            <p:ph type="title"/>
          </p:nvPr>
        </p:nvSpPr>
        <p:spPr/>
        <p:txBody>
          <a:bodyPr/>
          <a:lstStyle/>
          <a:p>
            <a:r>
              <a:rPr lang="en-US" dirty="0"/>
              <a:t>8. Learn how to support mental health</a:t>
            </a:r>
          </a:p>
        </p:txBody>
      </p:sp>
    </p:spTree>
    <p:extLst>
      <p:ext uri="{BB962C8B-B14F-4D97-AF65-F5344CB8AC3E}">
        <p14:creationId xmlns:p14="http://schemas.microsoft.com/office/powerpoint/2010/main" val="4805844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2114E51-7287-AE44-E353-B85592169ECD}"/>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spcBef>
                <a:spcPct val="0"/>
              </a:spcBef>
            </a:pPr>
            <a:r>
              <a:rPr lang="en-US" kern="1200">
                <a:solidFill>
                  <a:srgbClr val="FFFFFF"/>
                </a:solidFill>
                <a:latin typeface="+mj-lt"/>
                <a:ea typeface="+mj-ea"/>
                <a:cs typeface="+mj-cs"/>
              </a:rPr>
              <a:t>Mental Health Issues and Disability</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DCDEC26F-09C2-DA8C-B2BB-39641F190E9D}"/>
              </a:ext>
            </a:extLst>
          </p:cNvPr>
          <p:cNvSpPr>
            <a:spLocks noGrp="1"/>
          </p:cNvSpPr>
          <p:nvPr>
            <p:ph type="body" idx="1"/>
          </p:nvPr>
        </p:nvSpPr>
        <p:spPr>
          <a:xfrm>
            <a:off x="4167272" y="150125"/>
            <a:ext cx="7337894" cy="6707875"/>
          </a:xfrm>
        </p:spPr>
        <p:txBody>
          <a:bodyPr vert="horz" lIns="91440" tIns="45720" rIns="91440" bIns="45720" rtlCol="0" anchor="ctr">
            <a:normAutofit/>
          </a:bodyPr>
          <a:lstStyle/>
          <a:p>
            <a:pPr indent="-228600">
              <a:spcAft>
                <a:spcPts val="600"/>
              </a:spcAft>
              <a:buFont typeface="Arial" panose="020B0604020202020204" pitchFamily="34" charset="0"/>
              <a:buChar char="•"/>
            </a:pPr>
            <a:r>
              <a:rPr lang="en-US" dirty="0"/>
              <a:t>Disabled adults experience mental health distress 5 times more often than those without disabilities (Center for Disease Control)</a:t>
            </a:r>
          </a:p>
          <a:p>
            <a:pPr indent="-228600">
              <a:spcAft>
                <a:spcPts val="600"/>
              </a:spcAft>
              <a:buFont typeface="Arial" panose="020B0604020202020204" pitchFamily="34" charset="0"/>
              <a:buChar char="•"/>
            </a:pPr>
            <a:r>
              <a:rPr lang="en-US" dirty="0"/>
              <a:t>Disabled people often have less access to health care and may experience bias and discrimination from health care professionals </a:t>
            </a:r>
          </a:p>
          <a:p>
            <a:pPr indent="-228600">
              <a:spcAft>
                <a:spcPts val="600"/>
              </a:spcAft>
              <a:buFont typeface="Arial" panose="020B0604020202020204" pitchFamily="34" charset="0"/>
              <a:buChar char="•"/>
            </a:pPr>
            <a:r>
              <a:rPr lang="en-US" dirty="0"/>
              <a:t>Many disabled people have intersectional identities and may be subject to even greater levels of discrimination and abuse.</a:t>
            </a:r>
          </a:p>
          <a:p>
            <a:pPr indent="-228600">
              <a:spcAft>
                <a:spcPts val="600"/>
              </a:spcAft>
              <a:buFont typeface="Arial" panose="020B0604020202020204" pitchFamily="34" charset="0"/>
              <a:buChar char="•"/>
            </a:pPr>
            <a:r>
              <a:rPr lang="en-US" dirty="0"/>
              <a:t>Educate yourself about discrimination based on factors such as race, gender, sexuality, nationality, religion, and age.</a:t>
            </a:r>
            <a:br>
              <a:rPr lang="en-US" dirty="0"/>
            </a:br>
            <a:r>
              <a:rPr lang="en-US" dirty="0"/>
              <a:t> </a:t>
            </a:r>
          </a:p>
        </p:txBody>
      </p:sp>
    </p:spTree>
    <p:extLst>
      <p:ext uri="{BB962C8B-B14F-4D97-AF65-F5344CB8AC3E}">
        <p14:creationId xmlns:p14="http://schemas.microsoft.com/office/powerpoint/2010/main" val="1716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7BA098-D95B-6327-9788-0DAE0A8B3CEB}"/>
              </a:ext>
            </a:extLst>
          </p:cNvPr>
          <p:cNvSpPr>
            <a:spLocks noGrp="1"/>
          </p:cNvSpPr>
          <p:nvPr>
            <p:ph type="title"/>
          </p:nvPr>
        </p:nvSpPr>
        <p:spPr>
          <a:xfrm>
            <a:off x="686834" y="1153572"/>
            <a:ext cx="3200400" cy="4461163"/>
          </a:xfrm>
        </p:spPr>
        <p:txBody>
          <a:bodyPr>
            <a:normAutofit/>
          </a:bodyPr>
          <a:lstStyle/>
          <a:p>
            <a:r>
              <a:rPr lang="en-US" sz="3600" dirty="0">
                <a:solidFill>
                  <a:srgbClr val="FFFFFF"/>
                </a:solidFill>
              </a:rPr>
              <a:t>Digital Accessibility Resources:</a:t>
            </a:r>
            <a:br>
              <a:rPr lang="en-US" sz="3600" dirty="0">
                <a:solidFill>
                  <a:srgbClr val="FFFFFF"/>
                </a:solidFill>
              </a:rPr>
            </a:br>
            <a:endParaRPr lang="en-US" sz="3600"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9F778B1-C6A1-D70D-0971-DC76C12815AD}"/>
              </a:ext>
            </a:extLst>
          </p:cNvPr>
          <p:cNvSpPr>
            <a:spLocks noGrp="1"/>
          </p:cNvSpPr>
          <p:nvPr>
            <p:ph idx="1"/>
          </p:nvPr>
        </p:nvSpPr>
        <p:spPr>
          <a:xfrm>
            <a:off x="4098962" y="362405"/>
            <a:ext cx="8233057" cy="6342968"/>
          </a:xfrm>
        </p:spPr>
        <p:txBody>
          <a:bodyPr anchor="ctr">
            <a:normAutofit/>
          </a:bodyPr>
          <a:lstStyle/>
          <a:p>
            <a:r>
              <a:rPr lang="en-US" dirty="0"/>
              <a:t>Digital Accessibility:</a:t>
            </a:r>
            <a:br>
              <a:rPr lang="en-US" dirty="0"/>
            </a:br>
            <a:r>
              <a:rPr lang="en-US" dirty="0"/>
              <a:t>Web Accessibility Initiative: </a:t>
            </a:r>
            <a:r>
              <a:rPr lang="en-US" dirty="0">
                <a:hlinkClick r:id="rId2"/>
              </a:rPr>
              <a:t>https://www.w3.org/WAI/fundamentals/</a:t>
            </a:r>
            <a:endParaRPr lang="en-US" dirty="0"/>
          </a:p>
          <a:p>
            <a:r>
              <a:rPr lang="en-US" dirty="0"/>
              <a:t>CU Boulder Digital Accessibility Office: </a:t>
            </a:r>
            <a:r>
              <a:rPr lang="en-US" dirty="0">
                <a:hlinkClick r:id="rId3"/>
              </a:rPr>
              <a:t>https://www.colorado.edu/digital-accessibility/about</a:t>
            </a:r>
            <a:endParaRPr lang="en-US" dirty="0"/>
          </a:p>
          <a:p>
            <a:pPr lvl="1"/>
            <a:r>
              <a:rPr lang="en-US" dirty="0"/>
              <a:t>DAO offers a Canvas Course on digital accessibility and other training resources, as well as consultations on specific materials</a:t>
            </a:r>
          </a:p>
          <a:p>
            <a:r>
              <a:rPr lang="en-US" dirty="0"/>
              <a:t>Website Accessibility Guidelines: </a:t>
            </a:r>
            <a:r>
              <a:rPr lang="en-US" dirty="0">
                <a:hlinkClick r:id="rId4"/>
              </a:rPr>
              <a:t>https://www.ada.gov/resources/web-guidance/</a:t>
            </a:r>
            <a:endParaRPr lang="en-US" dirty="0"/>
          </a:p>
          <a:p>
            <a:endParaRPr lang="en-US" dirty="0"/>
          </a:p>
          <a:p>
            <a:endParaRPr lang="en-US" dirty="0"/>
          </a:p>
        </p:txBody>
      </p:sp>
    </p:spTree>
    <p:extLst>
      <p:ext uri="{BB962C8B-B14F-4D97-AF65-F5344CB8AC3E}">
        <p14:creationId xmlns:p14="http://schemas.microsoft.com/office/powerpoint/2010/main" val="2906812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320C861-D5B0-70AF-3044-4829D9280694}"/>
              </a:ext>
            </a:extLst>
          </p:cNvPr>
          <p:cNvSpPr>
            <a:spLocks noGrp="1"/>
          </p:cNvSpPr>
          <p:nvPr>
            <p:ph type="title"/>
          </p:nvPr>
        </p:nvSpPr>
        <p:spPr>
          <a:xfrm>
            <a:off x="130629" y="1198418"/>
            <a:ext cx="3609107" cy="4461163"/>
          </a:xfrm>
        </p:spPr>
        <p:txBody>
          <a:bodyPr vert="horz" lIns="91440" tIns="45720" rIns="91440" bIns="45720" rtlCol="0" anchor="ctr">
            <a:normAutofit/>
          </a:bodyPr>
          <a:lstStyle/>
          <a:p>
            <a:pPr>
              <a:spcBef>
                <a:spcPct val="0"/>
              </a:spcBef>
            </a:pPr>
            <a:r>
              <a:rPr lang="en-US" sz="3600" kern="1200" dirty="0">
                <a:solidFill>
                  <a:srgbClr val="FFFFFF"/>
                </a:solidFill>
                <a:latin typeface="+mj-lt"/>
                <a:ea typeface="+mj-ea"/>
                <a:cs typeface="+mj-cs"/>
              </a:rPr>
              <a:t>Universal Design for Learning Resources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 name="Text Placeholder 3">
            <a:extLst>
              <a:ext uri="{FF2B5EF4-FFF2-40B4-BE49-F238E27FC236}">
                <a16:creationId xmlns:a16="http://schemas.microsoft.com/office/drawing/2014/main" id="{3EB0018A-D0D3-EBC4-FDB2-89B059F1AB37}"/>
              </a:ext>
            </a:extLst>
          </p:cNvPr>
          <p:cNvSpPr>
            <a:spLocks noGrp="1"/>
          </p:cNvSpPr>
          <p:nvPr>
            <p:ph type="body" idx="1"/>
          </p:nvPr>
        </p:nvSpPr>
        <p:spPr>
          <a:xfrm>
            <a:off x="3739736" y="319088"/>
            <a:ext cx="8321635" cy="6219824"/>
          </a:xfrm>
        </p:spPr>
        <p:txBody>
          <a:bodyPr vert="horz" lIns="91440" tIns="45720" rIns="91440" bIns="45720" rtlCol="0" anchor="ctr">
            <a:normAutofit/>
          </a:bodyPr>
          <a:lstStyle/>
          <a:p>
            <a:pPr indent="-228600">
              <a:spcAft>
                <a:spcPts val="600"/>
              </a:spcAft>
              <a:buFont typeface="Arial" panose="020B0604020202020204" pitchFamily="34" charset="0"/>
              <a:buChar char="•"/>
            </a:pPr>
            <a:r>
              <a:rPr lang="en-US" dirty="0"/>
              <a:t>CAST Guidelines </a:t>
            </a:r>
            <a:r>
              <a:rPr lang="en-US" dirty="0">
                <a:hlinkClick r:id="rId2"/>
              </a:rPr>
              <a:t>https://udlguidelines.cast.org/</a:t>
            </a:r>
            <a:endParaRPr lang="en-US" dirty="0"/>
          </a:p>
          <a:p>
            <a:pPr indent="-228600">
              <a:spcAft>
                <a:spcPts val="600"/>
              </a:spcAft>
              <a:buFont typeface="Arial" panose="020B0604020202020204" pitchFamily="34" charset="0"/>
              <a:buChar char="•"/>
            </a:pPr>
            <a:r>
              <a:rPr lang="en-US" dirty="0" err="1"/>
              <a:t>Understood.org’s</a:t>
            </a:r>
            <a:r>
              <a:rPr lang="en-US" dirty="0"/>
              <a:t> Teachers’ Guide to UDL </a:t>
            </a:r>
            <a:r>
              <a:rPr lang="en-US" dirty="0">
                <a:hlinkClick r:id="rId3"/>
              </a:rPr>
              <a:t>https://www.understood.org/en/articles/understanding-universal-design-for-learning</a:t>
            </a:r>
            <a:endParaRPr lang="en-US" dirty="0"/>
          </a:p>
          <a:p>
            <a:pPr indent="-228600">
              <a:spcAft>
                <a:spcPts val="600"/>
              </a:spcAft>
              <a:buFont typeface="Arial" panose="020B0604020202020204" pitchFamily="34" charset="0"/>
              <a:buChar char="•"/>
            </a:pPr>
            <a:r>
              <a:rPr lang="en-US" dirty="0"/>
              <a:t>Coursera Course: </a:t>
            </a:r>
            <a:r>
              <a:rPr lang="en-US" i="1" dirty="0"/>
              <a:t>An Introduction to Accessibility and Inclusive Design </a:t>
            </a:r>
            <a:r>
              <a:rPr lang="en-US" dirty="0">
                <a:hlinkClick r:id="rId4"/>
              </a:rPr>
              <a:t>https://www.coursera.org/learn/accessibility</a:t>
            </a:r>
            <a:endParaRPr lang="en-US" dirty="0"/>
          </a:p>
          <a:p>
            <a:pPr marL="152396" indent="-228600">
              <a:spcAft>
                <a:spcPts val="600"/>
              </a:spcAft>
              <a:buFont typeface="Arial" panose="020B0604020202020204" pitchFamily="34" charset="0"/>
              <a:buChar char="•"/>
            </a:pPr>
            <a:endParaRPr lang="en-US" dirty="0"/>
          </a:p>
        </p:txBody>
      </p:sp>
    </p:spTree>
    <p:extLst>
      <p:ext uri="{BB962C8B-B14F-4D97-AF65-F5344CB8AC3E}">
        <p14:creationId xmlns:p14="http://schemas.microsoft.com/office/powerpoint/2010/main" val="846393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3CD4EAB-CA5F-C976-6ED9-1CDE9D49DB03}"/>
              </a:ext>
            </a:extLst>
          </p:cNvPr>
          <p:cNvSpPr>
            <a:spLocks noGrp="1"/>
          </p:cNvSpPr>
          <p:nvPr>
            <p:ph type="title"/>
          </p:nvPr>
        </p:nvSpPr>
        <p:spPr>
          <a:xfrm>
            <a:off x="1524000" y="1293338"/>
            <a:ext cx="9144000" cy="3274592"/>
          </a:xfrm>
        </p:spPr>
        <p:txBody>
          <a:bodyPr vert="horz" lIns="91440" tIns="45720" rIns="91440" bIns="45720" rtlCol="0" anchor="ctr">
            <a:normAutofit/>
          </a:bodyPr>
          <a:lstStyle/>
          <a:p>
            <a:pPr>
              <a:spcBef>
                <a:spcPct val="0"/>
              </a:spcBef>
            </a:pPr>
            <a:r>
              <a:rPr lang="en-US" sz="5000" kern="1200">
                <a:solidFill>
                  <a:schemeClr val="tx1"/>
                </a:solidFill>
                <a:latin typeface="+mj-lt"/>
                <a:ea typeface="+mj-ea"/>
                <a:cs typeface="+mj-cs"/>
              </a:rPr>
              <a:t>Questions? Comments? </a:t>
            </a:r>
            <a:br>
              <a:rPr lang="en-US" sz="5000" kern="1200">
                <a:solidFill>
                  <a:schemeClr val="tx1"/>
                </a:solidFill>
                <a:latin typeface="+mj-lt"/>
                <a:ea typeface="+mj-ea"/>
                <a:cs typeface="+mj-cs"/>
              </a:rPr>
            </a:br>
            <a:r>
              <a:rPr lang="en-US" sz="5000" kern="1200">
                <a:solidFill>
                  <a:schemeClr val="tx1"/>
                </a:solidFill>
                <a:latin typeface="+mj-lt"/>
                <a:ea typeface="+mj-ea"/>
                <a:cs typeface="+mj-cs"/>
              </a:rPr>
              <a:t>Let’s Chat!</a:t>
            </a:r>
            <a:br>
              <a:rPr lang="en-US" sz="5000" kern="1200">
                <a:solidFill>
                  <a:schemeClr val="tx1"/>
                </a:solidFill>
                <a:latin typeface="+mj-lt"/>
                <a:ea typeface="+mj-ea"/>
                <a:cs typeface="+mj-cs"/>
              </a:rPr>
            </a:br>
            <a:r>
              <a:rPr lang="en-US" sz="5000" kern="1200">
                <a:solidFill>
                  <a:schemeClr val="tx1"/>
                </a:solidFill>
                <a:latin typeface="+mj-lt"/>
                <a:ea typeface="+mj-ea"/>
                <a:cs typeface="+mj-cs"/>
              </a:rPr>
              <a:t>Please contact me at Elizabeth.novosel@Colorado.edu</a:t>
            </a:r>
          </a:p>
        </p:txBody>
      </p:sp>
      <p:cxnSp>
        <p:nvCxnSpPr>
          <p:cNvPr id="19" name="Straight Connector 18">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252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7"/>
        <p:cNvGrpSpPr/>
        <p:nvPr/>
      </p:nvGrpSpPr>
      <p:grpSpPr>
        <a:xfrm>
          <a:off x="0" y="0"/>
          <a:ext cx="0" cy="0"/>
          <a:chOff x="0" y="0"/>
          <a:chExt cx="0" cy="0"/>
        </a:xfrm>
      </p:grpSpPr>
      <p:sp useBgFill="1">
        <p:nvSpPr>
          <p:cNvPr id="103" name="Rectangle 102">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ight Triangle 10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19"/>
          <p:cNvSpPr txBox="1">
            <a:spLocks noGrp="1"/>
          </p:cNvSpPr>
          <p:nvPr>
            <p:ph type="title"/>
          </p:nvPr>
        </p:nvSpPr>
        <p:spPr>
          <a:xfrm>
            <a:off x="1285240" y="1008993"/>
            <a:ext cx="9749343" cy="3542045"/>
          </a:xfrm>
          <a:prstGeom prst="rect">
            <a:avLst/>
          </a:prstGeom>
        </p:spPr>
        <p:txBody>
          <a:bodyPr spcFirstLastPara="1" vert="horz" lIns="91440" tIns="45720" rIns="91440" bIns="45720" rtlCol="0" anchor="b" anchorCtr="0">
            <a:normAutofit/>
          </a:bodyPr>
          <a:lstStyle/>
          <a:p>
            <a:pPr algn="l">
              <a:spcBef>
                <a:spcPct val="0"/>
              </a:spcBef>
            </a:pPr>
            <a:r>
              <a:rPr lang="en-US" sz="4000" b="1" i="1" kern="1200" dirty="0">
                <a:solidFill>
                  <a:schemeClr val="tx1"/>
                </a:solidFill>
                <a:latin typeface="+mj-lt"/>
                <a:ea typeface="+mj-ea"/>
                <a:cs typeface="+mj-cs"/>
                <a:sym typeface="Arial"/>
              </a:rPr>
              <a:t>Activity:</a:t>
            </a:r>
            <a:br>
              <a:rPr lang="en-US" sz="5400" i="1" kern="1200" dirty="0">
                <a:solidFill>
                  <a:schemeClr val="tx1"/>
                </a:solidFill>
                <a:latin typeface="+mj-lt"/>
                <a:ea typeface="+mj-ea"/>
                <a:cs typeface="+mj-cs"/>
                <a:sym typeface="Arial"/>
              </a:rPr>
            </a:br>
            <a:endParaRPr lang="en-US" sz="5400" i="1" kern="1200" dirty="0">
              <a:solidFill>
                <a:schemeClr val="tx1"/>
              </a:solidFill>
              <a:latin typeface="+mj-lt"/>
              <a:ea typeface="+mj-ea"/>
              <a:cs typeface="+mj-cs"/>
              <a:sym typeface="Arial"/>
            </a:endParaRPr>
          </a:p>
          <a:p>
            <a:pPr algn="l">
              <a:spcBef>
                <a:spcPct val="0"/>
              </a:spcBef>
            </a:pPr>
            <a:r>
              <a:rPr lang="en-US" sz="4400" kern="1200" dirty="0">
                <a:solidFill>
                  <a:schemeClr val="tx1"/>
                </a:solidFill>
                <a:latin typeface="+mn-lt"/>
                <a:ea typeface="+mj-ea"/>
                <a:cs typeface="+mj-cs"/>
                <a:sym typeface="Arial"/>
              </a:rPr>
              <a:t>Partner / Group / Individual Reflection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Shape 102"/>
        <p:cNvGrpSpPr/>
        <p:nvPr/>
      </p:nvGrpSpPr>
      <p:grpSpPr>
        <a:xfrm>
          <a:off x="0" y="0"/>
          <a:ext cx="0" cy="0"/>
          <a:chOff x="0" y="0"/>
          <a:chExt cx="0" cy="0"/>
        </a:xfrm>
      </p:grpSpPr>
      <p:sp>
        <p:nvSpPr>
          <p:cNvPr id="108" name="Freeform: Shape 10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0" name="Freeform: Shape 10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 name="Google Shape;103;p20"/>
          <p:cNvSpPr txBox="1">
            <a:spLocks noGrp="1"/>
          </p:cNvSpPr>
          <p:nvPr>
            <p:ph type="title"/>
          </p:nvPr>
        </p:nvSpPr>
        <p:spPr>
          <a:xfrm>
            <a:off x="1930125" y="2520778"/>
            <a:ext cx="8400124" cy="2895284"/>
          </a:xfrm>
          <a:prstGeom prst="rect">
            <a:avLst/>
          </a:prstGeom>
        </p:spPr>
        <p:txBody>
          <a:bodyPr spcFirstLastPara="1" vert="horz" lIns="91440" tIns="45720" rIns="91440" bIns="45720" rtlCol="0" anchor="ctr" anchorCtr="0">
            <a:noAutofit/>
          </a:bodyPr>
          <a:lstStyle/>
          <a:p>
            <a:pPr algn="ctr">
              <a:spcBef>
                <a:spcPct val="0"/>
              </a:spcBef>
              <a:buSzPct val="100000"/>
            </a:pPr>
            <a:r>
              <a:rPr lang="en-US" sz="4800" b="1" dirty="0">
                <a:solidFill>
                  <a:schemeClr val="bg1">
                    <a:lumMod val="95000"/>
                    <a:lumOff val="5000"/>
                  </a:schemeClr>
                </a:solidFill>
              </a:rPr>
              <a:t>There will be 3 questions.</a:t>
            </a:r>
            <a:br>
              <a:rPr lang="en-US" sz="4800" b="1" dirty="0">
                <a:solidFill>
                  <a:schemeClr val="bg1">
                    <a:lumMod val="95000"/>
                    <a:lumOff val="5000"/>
                  </a:schemeClr>
                </a:solidFill>
              </a:rPr>
            </a:br>
            <a:r>
              <a:rPr lang="en-US" sz="4800" b="1" dirty="0">
                <a:solidFill>
                  <a:schemeClr val="bg1">
                    <a:lumMod val="95000"/>
                    <a:lumOff val="5000"/>
                  </a:schemeClr>
                </a:solidFill>
              </a:rPr>
              <a:t>Feel free to</a:t>
            </a:r>
            <a:r>
              <a:rPr lang="en-US" sz="4000" b="1" dirty="0">
                <a:solidFill>
                  <a:schemeClr val="bg1">
                    <a:lumMod val="95000"/>
                    <a:lumOff val="5000"/>
                  </a:schemeClr>
                </a:solidFill>
              </a:rPr>
              <a:t>:</a:t>
            </a:r>
            <a:br>
              <a:rPr lang="en-US" sz="4000" b="1" dirty="0">
                <a:solidFill>
                  <a:schemeClr val="bg1">
                    <a:lumMod val="95000"/>
                    <a:lumOff val="5000"/>
                  </a:schemeClr>
                </a:solidFill>
              </a:rPr>
            </a:br>
            <a:endParaRPr lang="en-US" sz="4000" b="1" dirty="0">
              <a:solidFill>
                <a:schemeClr val="bg1">
                  <a:lumMod val="95000"/>
                  <a:lumOff val="5000"/>
                </a:schemeClr>
              </a:solidFill>
            </a:endParaRPr>
          </a:p>
          <a:p>
            <a:pPr algn="ctr">
              <a:spcBef>
                <a:spcPct val="0"/>
              </a:spcBef>
              <a:buSzPct val="100000"/>
            </a:pPr>
            <a:r>
              <a:rPr lang="en-US" sz="4000" b="1" dirty="0">
                <a:solidFill>
                  <a:schemeClr val="bg1">
                    <a:lumMod val="95000"/>
                    <a:lumOff val="5000"/>
                  </a:schemeClr>
                </a:solidFill>
                <a:cs typeface="AL BAYAN PLAIN" pitchFamily="2" charset="-78"/>
              </a:rPr>
              <a:t>- discuss the questions with others</a:t>
            </a:r>
            <a:br>
              <a:rPr lang="en-US" sz="4000" b="1" dirty="0">
                <a:solidFill>
                  <a:schemeClr val="bg1">
                    <a:lumMod val="95000"/>
                    <a:lumOff val="5000"/>
                  </a:schemeClr>
                </a:solidFill>
                <a:cs typeface="AL BAYAN PLAIN" pitchFamily="2" charset="-78"/>
              </a:rPr>
            </a:br>
            <a:r>
              <a:rPr lang="en-US" sz="4000" b="1" dirty="0">
                <a:solidFill>
                  <a:schemeClr val="bg1">
                    <a:lumMod val="95000"/>
                    <a:lumOff val="5000"/>
                  </a:schemeClr>
                </a:solidFill>
                <a:cs typeface="AL BAYAN PLAIN" pitchFamily="2" charset="-78"/>
              </a:rPr>
              <a:t>or</a:t>
            </a:r>
            <a:br>
              <a:rPr lang="en-US" sz="4000" b="1" dirty="0">
                <a:solidFill>
                  <a:schemeClr val="bg1">
                    <a:lumMod val="95000"/>
                    <a:lumOff val="5000"/>
                  </a:schemeClr>
                </a:solidFill>
                <a:cs typeface="AL BAYAN PLAIN" pitchFamily="2" charset="-78"/>
              </a:rPr>
            </a:br>
            <a:r>
              <a:rPr lang="en-US" sz="4000" b="1" dirty="0">
                <a:solidFill>
                  <a:schemeClr val="bg1">
                    <a:lumMod val="95000"/>
                    <a:lumOff val="5000"/>
                  </a:schemeClr>
                </a:solidFill>
                <a:cs typeface="AL BAYAN PLAIN" pitchFamily="2" charset="-78"/>
              </a:rPr>
              <a:t>- write/journal/think about the questions individually </a:t>
            </a:r>
            <a:br>
              <a:rPr lang="en-US" sz="4000" b="1" dirty="0">
                <a:solidFill>
                  <a:schemeClr val="bg1">
                    <a:lumMod val="95000"/>
                    <a:lumOff val="5000"/>
                  </a:schemeClr>
                </a:solidFill>
                <a:cs typeface="AL BAYAN PLAIN" pitchFamily="2" charset="-78"/>
              </a:rPr>
            </a:br>
            <a:r>
              <a:rPr lang="en-US" sz="4000" b="1" dirty="0">
                <a:solidFill>
                  <a:schemeClr val="bg1">
                    <a:lumMod val="95000"/>
                    <a:lumOff val="5000"/>
                  </a:schemeClr>
                </a:solidFill>
                <a:cs typeface="AL BAYAN PLAIN" pitchFamily="2" charset="-78"/>
              </a:rPr>
              <a:t>or</a:t>
            </a:r>
            <a:br>
              <a:rPr lang="en-US" sz="4000" b="1" dirty="0">
                <a:solidFill>
                  <a:schemeClr val="bg1">
                    <a:lumMod val="95000"/>
                    <a:lumOff val="5000"/>
                  </a:schemeClr>
                </a:solidFill>
                <a:cs typeface="AL BAYAN PLAIN" pitchFamily="2" charset="-78"/>
              </a:rPr>
            </a:br>
            <a:r>
              <a:rPr lang="en-US" sz="4000" b="1" dirty="0">
                <a:solidFill>
                  <a:schemeClr val="bg1">
                    <a:lumMod val="95000"/>
                    <a:lumOff val="5000"/>
                  </a:schemeClr>
                </a:solidFill>
                <a:cs typeface="AL BAYAN PLAIN" pitchFamily="2" charset="-78"/>
              </a:rPr>
              <a:t>-You can share in the chat</a:t>
            </a:r>
            <a:br>
              <a:rPr lang="en-US" sz="4000" b="1" dirty="0">
                <a:solidFill>
                  <a:schemeClr val="bg1">
                    <a:lumMod val="95000"/>
                    <a:lumOff val="5000"/>
                  </a:schemeClr>
                </a:solidFill>
                <a:cs typeface="AL BAYAN PLAIN" pitchFamily="2" charset="-78"/>
              </a:rPr>
            </a:br>
            <a:r>
              <a:rPr lang="en-US" sz="4000" b="1" dirty="0">
                <a:solidFill>
                  <a:schemeClr val="bg1">
                    <a:lumMod val="95000"/>
                    <a:lumOff val="5000"/>
                  </a:schemeClr>
                </a:solidFill>
                <a:cs typeface="AL BAYAN PLAIN" pitchFamily="2" charset="-78"/>
              </a:rPr>
              <a:t> </a:t>
            </a:r>
          </a:p>
        </p:txBody>
      </p:sp>
    </p:spTree>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8C52E-475C-25E8-B1A7-271DBB4C2553}"/>
              </a:ext>
            </a:extLst>
          </p:cNvPr>
          <p:cNvSpPr>
            <a:spLocks noGrp="1"/>
          </p:cNvSpPr>
          <p:nvPr>
            <p:ph type="title"/>
          </p:nvPr>
        </p:nvSpPr>
        <p:spPr>
          <a:xfrm>
            <a:off x="415600" y="-763600"/>
            <a:ext cx="11360800" cy="763600"/>
          </a:xfrm>
        </p:spPr>
        <p:txBody>
          <a:bodyPr spcFirstLastPara="1" vert="horz" wrap="square" lIns="91425" tIns="91425" rIns="91425" bIns="91425" rtlCol="0" anchor="b" anchorCtr="0">
            <a:normAutofit fontScale="90000"/>
          </a:bodyPr>
          <a:lstStyle/>
          <a:p>
            <a:r>
              <a:rPr lang="en-US" dirty="0"/>
              <a:t>Questions for Breakout</a:t>
            </a:r>
          </a:p>
        </p:txBody>
      </p:sp>
      <p:sp>
        <p:nvSpPr>
          <p:cNvPr id="44" name="Rectangle 4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9" name="Text Placeholder 2" descr="1. When you hear the ">
            <a:extLst>
              <a:ext uri="{FF2B5EF4-FFF2-40B4-BE49-F238E27FC236}">
                <a16:creationId xmlns:a16="http://schemas.microsoft.com/office/drawing/2014/main" id="{D4FBB35A-9256-6BE3-B80F-4194B9DF3EF6}"/>
              </a:ext>
            </a:extLst>
          </p:cNvPr>
          <p:cNvGraphicFramePr/>
          <p:nvPr>
            <p:extLst>
              <p:ext uri="{D42A27DB-BD31-4B8C-83A1-F6EECF244321}">
                <p14:modId xmlns:p14="http://schemas.microsoft.com/office/powerpoint/2010/main" val="172645427"/>
              </p:ext>
            </p:extLst>
          </p:nvPr>
        </p:nvGraphicFramePr>
        <p:xfrm>
          <a:off x="840259" y="889686"/>
          <a:ext cx="10511481" cy="5671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661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05A028-4F2D-7253-2A41-01A601A1E845}"/>
              </a:ext>
            </a:extLst>
          </p:cNvPr>
          <p:cNvSpPr>
            <a:spLocks noGrp="1"/>
          </p:cNvSpPr>
          <p:nvPr>
            <p:ph type="title"/>
          </p:nvPr>
        </p:nvSpPr>
        <p:spPr/>
        <p:txBody>
          <a:bodyPr/>
          <a:lstStyle/>
          <a:p>
            <a:r>
              <a:rPr lang="en-US" dirty="0"/>
              <a:t>What was it like to talk about this topic?</a:t>
            </a:r>
          </a:p>
        </p:txBody>
      </p:sp>
    </p:spTree>
    <p:extLst>
      <p:ext uri="{BB962C8B-B14F-4D97-AF65-F5344CB8AC3E}">
        <p14:creationId xmlns:p14="http://schemas.microsoft.com/office/powerpoint/2010/main" val="2942084080"/>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D7722E"/>
      </a:accent2>
      <a:accent3>
        <a:srgbClr val="525252"/>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15888</TotalTime>
  <Words>2573</Words>
  <Application>Microsoft Office PowerPoint</Application>
  <PresentationFormat>Widescreen</PresentationFormat>
  <Paragraphs>269</Paragraphs>
  <Slides>59</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AL BAYAN PLAIN</vt:lpstr>
      <vt:lpstr>Arial</vt:lpstr>
      <vt:lpstr>Average</vt:lpstr>
      <vt:lpstr>Bernard MT Condensed</vt:lpstr>
      <vt:lpstr>Calibri</vt:lpstr>
      <vt:lpstr>Calibri Light</vt:lpstr>
      <vt:lpstr>Chalkboard SE</vt:lpstr>
      <vt:lpstr>Lato</vt:lpstr>
      <vt:lpstr>Office Theme</vt:lpstr>
      <vt:lpstr>Supporting Students with Invisible Disabilities</vt:lpstr>
      <vt:lpstr>Today’s Topics</vt:lpstr>
      <vt:lpstr>Presenter Positionality &amp;  Description</vt:lpstr>
      <vt:lpstr>Please note:  I am not an expert</vt:lpstr>
      <vt:lpstr>What is a “disability”?  How do you know if someone is disabled?</vt:lpstr>
      <vt:lpstr>Activity:  Partner / Group / Individual Reflection</vt:lpstr>
      <vt:lpstr>There will be 3 questions. Feel free to:  - discuss the questions with others or - write/journal/think about the questions individually  or -You can share in the chat  </vt:lpstr>
      <vt:lpstr>Questions for Breakout</vt:lpstr>
      <vt:lpstr>What was it like to talk about this topic?</vt:lpstr>
      <vt:lpstr> Language Issues</vt:lpstr>
      <vt:lpstr>#1. Person First Language “Person with a Disability”  or  #2. Identity First Language “Disabled Person”</vt:lpstr>
      <vt:lpstr>Unsatisfying Answer:  It depends!</vt:lpstr>
      <vt:lpstr>Invisible, Hidden or Non-Apparent Disability?  ___________________  Which term is best?  Ask or notice what someone prefers!</vt:lpstr>
      <vt:lpstr>A few definitions:  What is a disability? What is an invisible disability?</vt:lpstr>
      <vt:lpstr>According to the Americans with Disabilities Act (ADA):</vt:lpstr>
      <vt:lpstr>According to the Invisible Disabilities Association, </vt:lpstr>
      <vt:lpstr>Can you think of a few examples of invisible disabilities?</vt:lpstr>
      <vt:lpstr>A Few Examples:</vt:lpstr>
      <vt:lpstr>Why is this topic important?</vt:lpstr>
      <vt:lpstr>Invisible Disabilities Are Common</vt:lpstr>
      <vt:lpstr>Statistics</vt:lpstr>
      <vt:lpstr>Available Data:  National Center for Educational Statistics 2021/2022  </vt:lpstr>
      <vt:lpstr>What barriers do invisibly disabled students experience?</vt:lpstr>
      <vt:lpstr>Barriers to accessibility</vt:lpstr>
      <vt:lpstr>Educational and other institutions generally use “accommodations” to provide support for disabled students.  Please note: ***Accommodations only address inaccessibility issues. ***They do not help with stigma, social impacts and the lack of other supports. </vt:lpstr>
      <vt:lpstr> Accommodations are based on the “Medical Model” of disability </vt:lpstr>
      <vt:lpstr>A Few Common Accommodations</vt:lpstr>
      <vt:lpstr>Although accommodations do help many people,  many others are not supported by disability services offices.</vt:lpstr>
      <vt:lpstr>Why?</vt:lpstr>
      <vt:lpstr>What challenges could invisibly disabled students experience in your class?  </vt:lpstr>
      <vt:lpstr>Accessibility Challenges</vt:lpstr>
      <vt:lpstr>Let’s find ways to support disabled students better. </vt:lpstr>
      <vt:lpstr>"Social Model” of disability</vt:lpstr>
      <vt:lpstr>Making Instruction Accessible</vt:lpstr>
      <vt:lpstr>1. Implement Elements of Universal Design for Learning</vt:lpstr>
      <vt:lpstr>https://udlguidelines.cast.org/ </vt:lpstr>
      <vt:lpstr>Basic Principles of Universal Design for Learning</vt:lpstr>
      <vt:lpstr>2. Limit Content</vt:lpstr>
      <vt:lpstr>Avoid overwhelming students</vt:lpstr>
      <vt:lpstr>3. Make Content/Space/Activities Inclusive and Accessible</vt:lpstr>
      <vt:lpstr>Students do not all engage or learn in the same way. Forcing them to do so can exclude many students.</vt:lpstr>
      <vt:lpstr>Physical Space Issues</vt:lpstr>
      <vt:lpstr>Active Learning Challenges for Disabled Students</vt:lpstr>
      <vt:lpstr>Considerations for Active Learning</vt:lpstr>
      <vt:lpstr>Accessibility Issues for Digital Resources</vt:lpstr>
      <vt:lpstr>Making Digital Content Accessible</vt:lpstr>
      <vt:lpstr>4. Don’t Rush.</vt:lpstr>
      <vt:lpstr>Tips for handling challenges</vt:lpstr>
      <vt:lpstr>5. Set an Agenda</vt:lpstr>
      <vt:lpstr>More tips</vt:lpstr>
      <vt:lpstr>6. Collect Feedback, Evaluate, Keep Learning</vt:lpstr>
      <vt:lpstr>Strategies for making the classroom more accessible</vt:lpstr>
      <vt:lpstr>7. Be empathetic, listen, and help</vt:lpstr>
      <vt:lpstr>People often do not believe invisibly disabled students need support   People accuse them of trying to take advantage or exaggerating  This silences, shames, and disadvantages disabled students </vt:lpstr>
      <vt:lpstr>8. Learn how to support mental health</vt:lpstr>
      <vt:lpstr>Mental Health Issues and Disability</vt:lpstr>
      <vt:lpstr>Digital Accessibility Resources: </vt:lpstr>
      <vt:lpstr>Universal Design for Learning Resources</vt:lpstr>
      <vt:lpstr>Questions? Comments?  Let’s Chat! Please contact me at Elizabeth.novosel@Colorado.edu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Invisible Disabilities in the Library Classroom</dc:title>
  <dc:creator>Elizabeth Carol Novosel</dc:creator>
  <cp:lastModifiedBy>Kreger, Christine</cp:lastModifiedBy>
  <cp:revision>4</cp:revision>
  <dcterms:created xsi:type="dcterms:W3CDTF">2023-10-06T03:21:28Z</dcterms:created>
  <dcterms:modified xsi:type="dcterms:W3CDTF">2025-01-09T14:44:07Z</dcterms:modified>
</cp:coreProperties>
</file>